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sldIdLst>
    <p:sldId id="256" r:id="rId2"/>
    <p:sldId id="257" r:id="rId3"/>
    <p:sldId id="258" r:id="rId4"/>
    <p:sldId id="280" r:id="rId5"/>
    <p:sldId id="259" r:id="rId6"/>
    <p:sldId id="294" r:id="rId7"/>
    <p:sldId id="295" r:id="rId8"/>
    <p:sldId id="260" r:id="rId9"/>
    <p:sldId id="296" r:id="rId10"/>
    <p:sldId id="297" r:id="rId11"/>
    <p:sldId id="299" r:id="rId12"/>
    <p:sldId id="298" r:id="rId13"/>
    <p:sldId id="261" r:id="rId14"/>
    <p:sldId id="273" r:id="rId15"/>
    <p:sldId id="281" r:id="rId16"/>
    <p:sldId id="274" r:id="rId17"/>
    <p:sldId id="282" r:id="rId18"/>
    <p:sldId id="283" r:id="rId19"/>
    <p:sldId id="262" r:id="rId20"/>
    <p:sldId id="271" r:id="rId21"/>
    <p:sldId id="272" r:id="rId22"/>
    <p:sldId id="285" r:id="rId23"/>
    <p:sldId id="284" r:id="rId24"/>
    <p:sldId id="263" r:id="rId25"/>
    <p:sldId id="287" r:id="rId26"/>
    <p:sldId id="288" r:id="rId27"/>
    <p:sldId id="264" r:id="rId28"/>
    <p:sldId id="289" r:id="rId29"/>
    <p:sldId id="290" r:id="rId30"/>
    <p:sldId id="265" r:id="rId31"/>
    <p:sldId id="291" r:id="rId32"/>
    <p:sldId id="292" r:id="rId33"/>
    <p:sldId id="266" r:id="rId34"/>
    <p:sldId id="293" r:id="rId35"/>
    <p:sldId id="278" r:id="rId36"/>
    <p:sldId id="279" r:id="rId37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4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DC9B-3D8D-4418-BFB7-57BDD8B77892}" type="datetimeFigureOut">
              <a:rPr lang="et-EE" smtClean="0"/>
              <a:t>30.05.2013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FEB13-8B75-4BA7-830C-0D90C982CE9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10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EB13-8B75-4BA7-830C-0D90C982CE9B}" type="slidenum">
              <a:rPr lang="et-EE" smtClean="0"/>
              <a:t>5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5/30/2013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2DFC975-436F-4847-9405-1FC6CD0576C1}" type="datetimeFigureOut">
              <a:rPr lang="et-EE" smtClean="0"/>
              <a:pPr/>
              <a:t>30.05.2013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BC13B5B-34CD-4593-99FC-83DB6CE4389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ee/url?sa=i&amp;rct=j&amp;q=h&#228;rjanurme+kalakasvatus&amp;source=images&amp;cd=&amp;cad=rja&amp;docid=fs2q4tTno1WinM&amp;tbnid=Pxj2LAkjmeZY8M:&amp;ved=0CAUQjRw&amp;url=http://www.panoramio.com/photo/4201146&amp;ei=S1CjUaj5Jqby4QSH-4HIDw&amp;bvm=bv.47008514,d.bGE&amp;psig=AFQjCNFFCdTIfcQTNAOMMqpj6A3koF08iQ&amp;ust=136974372347786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ee/url?sa=i&amp;rct=j&amp;q=vooremaa+&amp;source=images&amp;cd=&amp;cad=rja&amp;docid=MQlmOgqD9wmruM&amp;tbnid=KUwDJR57FvQj5M:&amp;ved=0CAUQjRw&amp;url=http://www.miksike.ee/docs/elehed/6klass/1maa/maa6-1-2-1.htm&amp;ei=NE-jUaiXOMmR4ASU4oD4BQ&amp;bvm=bv.47008514,d.bGE&amp;psig=AFQjCNEJcstdT5puts8aKaDGG7zLDu3uUw&amp;ust=136974353425357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ee/url?sa=i&amp;rct=j&amp;q=kalevipoja+lingukivi&amp;source=images&amp;cd=&amp;cad=rja&amp;docid=UXiGV4am9L6kNM&amp;tbnid=2bvQAYSBU-7f1M:&amp;ved=0CAUQjRw&amp;url=http://loodus.keskkonnainfo.ee/WebEelis/infoleht.aspx?obj=ala&amp;id=803&amp;ei=j0-jUeSBIoig4gT-8IBA&amp;bvm=bv.47008514,d.bGE&amp;psig=AFQjCNErk6Ark32CsVm-mgpjVSYZPKJYtw&amp;ust=136974362537904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ee/url?sa=i&amp;rct=j&amp;q=h&#228;rjanurme+kalakasvatus&amp;source=images&amp;cd=&amp;cad=rja&amp;docid=fjPPq5CVy7jrtM&amp;tbnid=5au922u6ZvhUMM:&amp;ved=0CAUQjRw&amp;url=http://www.ugo.cn/photo/EE/en/4512.htm&amp;ei=EVCjUeK9KPCw4QSvooDgCQ&amp;bvm=bv.47008514,d.bGE&amp;psig=AFQjCNFFCdTIfcQTNAOMMqpj6A3koF08iQ&amp;ust=136974372347786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1484784"/>
            <a:ext cx="5143502" cy="1828800"/>
          </a:xfrm>
        </p:spPr>
        <p:txBody>
          <a:bodyPr/>
          <a:lstStyle/>
          <a:p>
            <a:r>
              <a:rPr lang="et-EE" dirty="0" smtClean="0"/>
              <a:t>Preemiareis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3573016"/>
            <a:ext cx="5143502" cy="914400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Eliisa Raag</a:t>
            </a:r>
          </a:p>
          <a:p>
            <a:r>
              <a:rPr lang="et-EE" dirty="0" smtClean="0"/>
              <a:t>7.B </a:t>
            </a:r>
          </a:p>
          <a:p>
            <a:r>
              <a:rPr lang="et-EE" dirty="0" smtClean="0"/>
              <a:t>Võru 2013</a:t>
            </a:r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mw2.google.com/mw-panoramio/photos/medium/42011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550868" cy="566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Users\eliisa\Pictures\kares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11" y="548680"/>
            <a:ext cx="8124797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Users\eliisa\Pictures\h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556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Jääaja keskus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 smtClean="0"/>
              <a:t>Jääaja keskuse ekspositsiooni eesmärgiks on anda külastajale elamuslikult ja kogemuslikult ülevaade:</a:t>
            </a:r>
          </a:p>
          <a:p>
            <a:pPr lvl="1">
              <a:buNone/>
            </a:pPr>
            <a:r>
              <a:rPr lang="et-EE" b="1" dirty="0" smtClean="0"/>
              <a:t>-</a:t>
            </a:r>
            <a:r>
              <a:rPr lang="et-EE" dirty="0" smtClean="0"/>
              <a:t>Jääaegade tekkepõhjustest ja mõjust Maa, Eesti ja Vooremaa pinnamoele ja elustikule laiema geokronoloogilise skaala ja Universumi evolutsiooni taustal</a:t>
            </a:r>
          </a:p>
          <a:p>
            <a:pPr lvl="1">
              <a:buNone/>
            </a:pPr>
            <a:r>
              <a:rPr lang="et-EE" dirty="0" smtClean="0"/>
              <a:t>-Eesti looduse ja inimasustuse arenguloost pärast viimast jääaega</a:t>
            </a:r>
          </a:p>
          <a:p>
            <a:pPr lvl="1">
              <a:buNone/>
            </a:pPr>
            <a:r>
              <a:rPr lang="et-EE" dirty="0" smtClean="0"/>
              <a:t>-Kliimamuutuste põhjustest ja nende uurimisest</a:t>
            </a:r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isa\Pictures\jaaajakeskus-00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5568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isa\Pictures\jaaajakeskus-008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8667"/>
            <a:ext cx="8388932" cy="5592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isa\Pictures\jaaajakeskus-015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948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isa\Pictures\jaajakeskus-00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9" y="332656"/>
            <a:ext cx="8856967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isa\Pictures\jaaajakeskus-0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85698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Marjasoo talu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Marjasoo talus kasvavad happelist mulda vajavad kultuurmustikad ja sordijõhvikad</a:t>
            </a:r>
          </a:p>
          <a:p>
            <a:r>
              <a:rPr lang="et-EE" dirty="0" smtClean="0"/>
              <a:t>Ammendatud freesturbaväljadele rajatud põldudel (ca 10ha). </a:t>
            </a:r>
          </a:p>
          <a:p>
            <a:r>
              <a:rPr lang="et-EE" dirty="0" smtClean="0"/>
              <a:t>Paarikümne tegevusaasta jooksul on tekkinud ainulaadne know-how metsamarjade taimematerjali valikuks/paljundamiseks ning tööstuslikuks kasvatamiseks.</a:t>
            </a:r>
          </a:p>
          <a:p>
            <a:r>
              <a:rPr lang="et-EE" dirty="0" smtClean="0"/>
              <a:t>Peamised liigid on ahtalehine mustikas ja jõhvikas</a:t>
            </a:r>
            <a:br>
              <a:rPr lang="et-EE" dirty="0" smtClean="0"/>
            </a:br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2" cy="1219200"/>
          </a:xfrm>
        </p:spPr>
        <p:txBody>
          <a:bodyPr/>
          <a:lstStyle/>
          <a:p>
            <a:r>
              <a:rPr lang="et-EE" dirty="0" smtClean="0"/>
              <a:t>Sisukord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43800" cy="4824536"/>
          </a:xfrm>
        </p:spPr>
        <p:txBody>
          <a:bodyPr>
            <a:noAutofit/>
          </a:bodyPr>
          <a:lstStyle/>
          <a:p>
            <a:r>
              <a:rPr lang="et-EE" sz="2000" dirty="0" smtClean="0"/>
              <a:t>Sissejuhatus</a:t>
            </a:r>
          </a:p>
          <a:p>
            <a:r>
              <a:rPr lang="et-EE" sz="2000" dirty="0" smtClean="0"/>
              <a:t>Vooremaa</a:t>
            </a:r>
          </a:p>
          <a:p>
            <a:r>
              <a:rPr lang="et-EE" sz="2000" dirty="0" smtClean="0"/>
              <a:t>Härjanurme kalakasvatus</a:t>
            </a:r>
          </a:p>
          <a:p>
            <a:r>
              <a:rPr lang="et-EE" sz="2000" dirty="0" smtClean="0"/>
              <a:t>Jääaja keskus</a:t>
            </a:r>
          </a:p>
          <a:p>
            <a:r>
              <a:rPr lang="et-EE" sz="2000" dirty="0" smtClean="0"/>
              <a:t>Marjasoo talu</a:t>
            </a:r>
          </a:p>
          <a:p>
            <a:r>
              <a:rPr lang="et-EE" sz="2000" dirty="0" smtClean="0"/>
              <a:t>Võrtsjärv</a:t>
            </a:r>
          </a:p>
          <a:p>
            <a:r>
              <a:rPr lang="et-EE" sz="2000" dirty="0" smtClean="0"/>
              <a:t>Eesti Maaülikooli Võrtsjärve õppekeskus</a:t>
            </a:r>
          </a:p>
          <a:p>
            <a:r>
              <a:rPr lang="et-EE" sz="2000" dirty="0" smtClean="0"/>
              <a:t>Võrtsjärve kalepurjekas</a:t>
            </a:r>
          </a:p>
          <a:p>
            <a:r>
              <a:rPr lang="et-EE" sz="2000" dirty="0" smtClean="0"/>
              <a:t>Kokkuvõte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isa\Pictures\020929aa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79771" cy="554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iisa\Pictures\virusaare-1000x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995396" cy="2302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iisa\Pictures\rmustikas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06014"/>
            <a:ext cx="8449934" cy="569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eliisa\Pictures\imagesCAUSUX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67434" cy="504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2" cy="1219200"/>
          </a:xfrm>
        </p:spPr>
        <p:txBody>
          <a:bodyPr/>
          <a:lstStyle/>
          <a:p>
            <a:r>
              <a:rPr lang="et-EE" dirty="0" smtClean="0"/>
              <a:t>Võrtsjärv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72816"/>
            <a:ext cx="7543800" cy="4464496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Võrtsjärv on Eesti suurim järv</a:t>
            </a:r>
          </a:p>
          <a:p>
            <a:r>
              <a:rPr lang="et-EE" dirty="0" smtClean="0"/>
              <a:t>Järve suubuvad</a:t>
            </a:r>
            <a:r>
              <a:rPr lang="et-EE" b="1" dirty="0" smtClean="0"/>
              <a:t>: </a:t>
            </a:r>
            <a:r>
              <a:rPr lang="et-EE" dirty="0" smtClean="0"/>
              <a:t>Väike-Emajõgi,Tänassilma jõgi, Õhne jõgi, Tarvastu jõgi</a:t>
            </a:r>
          </a:p>
          <a:p>
            <a:r>
              <a:rPr lang="et-EE" dirty="0" smtClean="0"/>
              <a:t>Järvest voolab välja Emajõgi </a:t>
            </a:r>
          </a:p>
          <a:p>
            <a:r>
              <a:rPr lang="et-EE" dirty="0" smtClean="0"/>
              <a:t>Võrtsjärve ääres pesitseb palju linde ning järv on tähtis peatuspaik ka rändlindudele</a:t>
            </a:r>
          </a:p>
          <a:p>
            <a:r>
              <a:rPr lang="et-EE" dirty="0" smtClean="0"/>
              <a:t>Järves elab 35 liiki kalu</a:t>
            </a:r>
          </a:p>
          <a:p>
            <a:r>
              <a:rPr lang="et-EE" dirty="0" smtClean="0"/>
              <a:t>Võrtsjärve saared: Ainsaar, Heinasaar, Peatasaar, Pähksaar,Rättsaar, Tondisaar, Leie, Soolika,Suurkivi vare, Pikkvare,Heinasaare vare</a:t>
            </a:r>
          </a:p>
          <a:p>
            <a:endParaRPr lang="et-EE" dirty="0" smtClean="0"/>
          </a:p>
          <a:p>
            <a:endParaRPr lang="et-E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liisa\Pictures\5716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89911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eliisa\Pictures\8467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7"/>
            <a:ext cx="7181098" cy="5379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Võrtsjärv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Järve pindala 270 km²</a:t>
            </a:r>
          </a:p>
          <a:p>
            <a:r>
              <a:rPr lang="et-EE" dirty="0" smtClean="0"/>
              <a:t>Suurim sügavus 6 m (Sapi sügavik)</a:t>
            </a:r>
          </a:p>
          <a:p>
            <a:r>
              <a:rPr lang="et-EE" dirty="0" smtClean="0"/>
              <a:t>Keskmine sügavus 2,8 m</a:t>
            </a:r>
          </a:p>
          <a:p>
            <a:r>
              <a:rPr lang="et-EE" dirty="0" smtClean="0"/>
              <a:t>Rannajoone pikkus 109 km</a:t>
            </a:r>
          </a:p>
          <a:p>
            <a:r>
              <a:rPr lang="et-EE" dirty="0" smtClean="0"/>
              <a:t>Suurim pikkus 35 km ja Suurim laius kuni 15 km</a:t>
            </a:r>
          </a:p>
          <a:p>
            <a:r>
              <a:rPr lang="et-EE" dirty="0" smtClean="0"/>
              <a:t>Võrtsjärve kaldad on enamasti madalad - lõunaosas soised, põhjaosas liivased</a:t>
            </a:r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liisa\Pictures\13370036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121540" cy="524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liisa\Pictures\vortsjar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512835" cy="563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Sissejuhatus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43800" cy="4229100"/>
          </a:xfrm>
        </p:spPr>
        <p:txBody>
          <a:bodyPr/>
          <a:lstStyle/>
          <a:p>
            <a:r>
              <a:rPr lang="et-EE" dirty="0" smtClean="0"/>
              <a:t>Preemiareis kulges läbi Vooremaa Võrtsjärve äärde</a:t>
            </a:r>
          </a:p>
          <a:p>
            <a:r>
              <a:rPr lang="et-EE" dirty="0" smtClean="0"/>
              <a:t>Tänases slaidiesitluses  tutvustan lühidalt oma reisi</a:t>
            </a:r>
          </a:p>
          <a:p>
            <a:r>
              <a:rPr lang="et-EE" dirty="0" smtClean="0"/>
              <a:t>Toon välja tähtsamad asjad,mis minule räägiti</a:t>
            </a:r>
          </a:p>
          <a:p>
            <a:endParaRPr lang="et-E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32656"/>
            <a:ext cx="7543802" cy="119134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Eesti </a:t>
            </a:r>
            <a:r>
              <a:rPr lang="et-EE" dirty="0" smtClean="0"/>
              <a:t>Maaülikooli </a:t>
            </a:r>
            <a:r>
              <a:rPr lang="et-EE" dirty="0" smtClean="0"/>
              <a:t>Võrtsjärve õppekeskus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Eesmärgid:</a:t>
            </a:r>
          </a:p>
          <a:p>
            <a:pPr lvl="1">
              <a:buNone/>
            </a:pPr>
            <a:r>
              <a:rPr lang="et-EE" dirty="0" smtClean="0"/>
              <a:t>-võimaluste pakkumine täiendava ning süvendatud   loodus- ja keskkonnaalase hariduse omandamiseks ning huvi äratamine teaduse vastu</a:t>
            </a:r>
          </a:p>
          <a:p>
            <a:pPr lvl="1">
              <a:buNone/>
            </a:pPr>
            <a:r>
              <a:rPr lang="et-EE" dirty="0" smtClean="0"/>
              <a:t>-ökoloogilise mõtteviisi ning säästva arengu vajadusest juhtuvate loodushoidlike väärtushinnangute ja heade tavade kujundamine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eliisa\Pictures\Ter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735590" cy="579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liisa\Pictures\Valgeamu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60552" cy="5668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764704"/>
            <a:ext cx="7543802" cy="759296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Võrtsjärve kalepurjekas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See on 12,6 meetrit pikk</a:t>
            </a:r>
          </a:p>
          <a:p>
            <a:r>
              <a:rPr lang="et-EE" dirty="0" smtClean="0"/>
              <a:t>Masti kõrguseks 15 meetrit</a:t>
            </a:r>
          </a:p>
          <a:p>
            <a:r>
              <a:rPr lang="et-EE" dirty="0" smtClean="0"/>
              <a:t>Sellel on kaks kolmnurkset purje - masti küljes suur põhipuri ja selle ees väike kliiverpuri</a:t>
            </a:r>
          </a:p>
          <a:p>
            <a:r>
              <a:rPr lang="et-EE" dirty="0" smtClean="0"/>
              <a:t>Kale kahvelpurjed võimaldavad tal purjetada tuulega kuni 45 kraadise nurga alla risti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eliisa\Pictures\Vortsjar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04872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Reis oli väga põnev ja hariv</a:t>
            </a:r>
          </a:p>
          <a:p>
            <a:r>
              <a:rPr lang="et-EE" dirty="0" smtClean="0"/>
              <a:t>Ööbisime Voore külalistemajas</a:t>
            </a:r>
          </a:p>
          <a:p>
            <a:r>
              <a:rPr lang="et-EE" dirty="0" smtClean="0"/>
              <a:t>Kalepurjekaga sõitsime tund aega ja sõitmiseks oli ilm super hea</a:t>
            </a:r>
          </a:p>
          <a:p>
            <a:pPr>
              <a:buNone/>
            </a:pP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03848" y="2132856"/>
            <a:ext cx="5143502" cy="1828800"/>
          </a:xfrm>
        </p:spPr>
        <p:txBody>
          <a:bodyPr/>
          <a:lstStyle/>
          <a:p>
            <a:r>
              <a:rPr lang="et-EE" dirty="0" smtClean="0"/>
              <a:t>Tänan kuulamast!</a:t>
            </a:r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isa\Pictures\pilt_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Vooremaa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Asub Jõgevamaal</a:t>
            </a:r>
          </a:p>
          <a:p>
            <a:r>
              <a:rPr lang="et-EE" dirty="0" smtClean="0"/>
              <a:t>Enamus Vooremaast asub maastikukaitsealal</a:t>
            </a:r>
          </a:p>
          <a:p>
            <a:r>
              <a:rPr lang="et-EE" dirty="0" smtClean="0"/>
              <a:t>Seal asub Eesti suurim voorestik</a:t>
            </a:r>
          </a:p>
          <a:p>
            <a:r>
              <a:rPr lang="et-EE" dirty="0" smtClean="0"/>
              <a:t>Vooremaa on ka üks Kalevipoja lugude tekkimise ja leviku südameid</a:t>
            </a:r>
          </a:p>
          <a:p>
            <a:r>
              <a:rPr lang="et-EE" dirty="0" smtClean="0"/>
              <a:t>Järved maastikukaitsealal: Saadjärv, Kaiavere järv, Soitsjärv, Elistvere järv, Raigastvere järv, Pikkjärv, Prossa järv ja Ilmjärv</a:t>
            </a:r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iksike.ee/docs/elehed/6klass/1maa/images/voorem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8640"/>
            <a:ext cx="3960440" cy="589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oodus.keskkonnainfo.ee/WebEelis/GetImg.aspx?fail=6724505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942139" cy="532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Härjanurme kalakasvatus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Kalatalu põhiline tegevusvaldkond on kala- ja vähikasvatus</a:t>
            </a:r>
            <a:endParaRPr lang="et-EE" dirty="0" smtClean="0"/>
          </a:p>
          <a:p>
            <a:r>
              <a:rPr lang="fi-FI" dirty="0" smtClean="0"/>
              <a:t>Kasvanduse rajamist alustati 1976. aastal</a:t>
            </a:r>
            <a:endParaRPr lang="et-EE" dirty="0" smtClean="0"/>
          </a:p>
          <a:p>
            <a:r>
              <a:rPr lang="et-EE" dirty="0" smtClean="0"/>
              <a:t>Kalakasvandus asub 74 ha suurusel maa-alal</a:t>
            </a:r>
          </a:p>
          <a:p>
            <a:r>
              <a:rPr lang="et-EE" dirty="0" smtClean="0"/>
              <a:t>Tiikide veepinda on ca 41 ha</a:t>
            </a:r>
          </a:p>
          <a:p>
            <a:r>
              <a:rPr lang="et-EE" dirty="0" smtClean="0"/>
              <a:t>Kasvatatakse: vikerforelli,karpkala,Siberi tuura,valgeamuuri,jõevähki ja koha</a:t>
            </a:r>
          </a:p>
          <a:p>
            <a:endParaRPr lang="et-E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static.panoramio.com/photos/large/4201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970" y="332656"/>
            <a:ext cx="7483422" cy="56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148</TotalTime>
  <Words>363</Words>
  <Application>Microsoft Office PowerPoint</Application>
  <PresentationFormat>Ekraaniseanss (4:3)</PresentationFormat>
  <Paragraphs>70</Paragraphs>
  <Slides>36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36</vt:i4>
      </vt:variant>
    </vt:vector>
  </HeadingPairs>
  <TitlesOfParts>
    <vt:vector size="37" baseType="lpstr">
      <vt:lpstr>Nature Illustration 16x9</vt:lpstr>
      <vt:lpstr>Preemiareis</vt:lpstr>
      <vt:lpstr>Sisukord</vt:lpstr>
      <vt:lpstr>Sissejuhatus</vt:lpstr>
      <vt:lpstr>PowerPointi esitlus</vt:lpstr>
      <vt:lpstr>Vooremaa</vt:lpstr>
      <vt:lpstr>PowerPointi esitlus</vt:lpstr>
      <vt:lpstr>PowerPointi esitlus</vt:lpstr>
      <vt:lpstr>Härjanurme kalakasvatus</vt:lpstr>
      <vt:lpstr>PowerPointi esitlus</vt:lpstr>
      <vt:lpstr>PowerPointi esitlus</vt:lpstr>
      <vt:lpstr>PowerPointi esitlus</vt:lpstr>
      <vt:lpstr>PowerPointi esitlus</vt:lpstr>
      <vt:lpstr>Jääaja keskus</vt:lpstr>
      <vt:lpstr>PowerPointi esitlus</vt:lpstr>
      <vt:lpstr>PowerPointi esitlus</vt:lpstr>
      <vt:lpstr>PowerPointi esitlus</vt:lpstr>
      <vt:lpstr>PowerPointi esitlus</vt:lpstr>
      <vt:lpstr>PowerPointi esitlus</vt:lpstr>
      <vt:lpstr>Marjasoo talu</vt:lpstr>
      <vt:lpstr>PowerPointi esitlus</vt:lpstr>
      <vt:lpstr>PowerPointi esitlus</vt:lpstr>
      <vt:lpstr>PowerPointi esitlus</vt:lpstr>
      <vt:lpstr>PowerPointi esitlus</vt:lpstr>
      <vt:lpstr>Võrtsjärv</vt:lpstr>
      <vt:lpstr>PowerPointi esitlus</vt:lpstr>
      <vt:lpstr>PowerPointi esitlus</vt:lpstr>
      <vt:lpstr>Võrtsjärv</vt:lpstr>
      <vt:lpstr>PowerPointi esitlus</vt:lpstr>
      <vt:lpstr>PowerPointi esitlus</vt:lpstr>
      <vt:lpstr> Eesti Maaülikooli Võrtsjärve õppekeskus</vt:lpstr>
      <vt:lpstr>PowerPointi esitlus</vt:lpstr>
      <vt:lpstr>PowerPointi esitlus</vt:lpstr>
      <vt:lpstr> Võrtsjärve kalepurjekas</vt:lpstr>
      <vt:lpstr>PowerPointi esitlus</vt:lpstr>
      <vt:lpstr>Kokkuvõte</vt:lpstr>
      <vt:lpstr>Tänan kuulamast!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Preemiareis</dc:title>
  <dc:creator>eliisa</dc:creator>
  <cp:lastModifiedBy>Evi Tarro</cp:lastModifiedBy>
  <cp:revision>16</cp:revision>
  <dcterms:created xsi:type="dcterms:W3CDTF">2013-05-26T05:05:25Z</dcterms:created>
  <dcterms:modified xsi:type="dcterms:W3CDTF">2013-05-30T08:20:45Z</dcterms:modified>
</cp:coreProperties>
</file>