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stkül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istkül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istkül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istkül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irgkonnek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istkül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istkül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istkül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istkül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istkül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istkül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irgkonnek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stkül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istkül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istkül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istkül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istkül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13" name="Ristkül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istkül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8" name="Sirgkonnek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irgkonnek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isu kohatäid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2" name="Sisu kohatäid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õrdl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rgkonnek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istkül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istkül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istkül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istkül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istkül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t-EE"/>
          </a:p>
        </p:txBody>
      </p:sp>
      <p:sp>
        <p:nvSpPr>
          <p:cNvPr id="15" name="Sirgkonnek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isu kohatäid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26" name="Sisu kohatäid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23" name="Pealkiri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istkül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istkül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istkül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istkül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istkül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Pealdisega si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stkül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istkül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istkül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istkül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istkül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8" name="Ristkül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irgkonnek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isu kohatäid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21" name="Ristkül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irgkonnek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istkül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istkül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istkül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istkül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istkül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22" name="Ristkül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stkül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istkül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istkül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istkül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istkül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66DA57-8741-4E53-A6A3-F93560A3596F}" type="datetimeFigureOut">
              <a:rPr lang="et-EE" smtClean="0"/>
              <a:t>13.05.2013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8" name="Ristkül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irgkonnek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788E5CA-04F3-4BF8-99AD-4B74E888FE36}" type="slidenum">
              <a:rPr lang="et-EE" smtClean="0"/>
              <a:t>‹#›</a:t>
            </a:fld>
            <a:endParaRPr lang="et-EE"/>
          </a:p>
        </p:txBody>
      </p:sp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viridis.ee/muraste/veeb/index.php?option=com_content&amp;task=view&amp;id=106&amp;Itemid=1" TargetMode="External"/><Relationship Id="rId2" Type="http://schemas.openxmlformats.org/officeDocument/2006/relationships/hyperlink" Target="http://tere.kevad.edu.ee/liigid/kari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khk.edu.ee/seened/harilik_kariksee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Jako</a:t>
            </a:r>
            <a:r>
              <a:rPr lang="et-EE" dirty="0" smtClean="0"/>
              <a:t> </a:t>
            </a:r>
            <a:r>
              <a:rPr lang="et-EE" dirty="0" err="1" smtClean="0"/>
              <a:t>Laidver</a:t>
            </a:r>
            <a:endParaRPr lang="et-EE" dirty="0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Karikseen</a:t>
            </a:r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2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56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1" y="25220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22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4" y="458879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02022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08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Välimus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1"/>
          </p:nvPr>
        </p:nvSpPr>
        <p:spPr>
          <a:xfrm>
            <a:off x="1259632" y="1916832"/>
            <a:ext cx="4032448" cy="3853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viljakehad </a:t>
            </a:r>
            <a:r>
              <a:rPr lang="et-EE" dirty="0" smtClean="0"/>
              <a:t>on 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lühikese jalaga</a:t>
            </a:r>
          </a:p>
          <a:p>
            <a:r>
              <a:rPr lang="et-EE" dirty="0"/>
              <a:t>k</a:t>
            </a:r>
            <a:r>
              <a:rPr lang="et-EE" dirty="0" smtClean="0"/>
              <a:t>ausikujulised</a:t>
            </a:r>
          </a:p>
          <a:p>
            <a:r>
              <a:rPr lang="et-EE" dirty="0" smtClean="0"/>
              <a:t>1-5 </a:t>
            </a:r>
            <a:r>
              <a:rPr lang="et-EE" dirty="0" smtClean="0"/>
              <a:t>cm </a:t>
            </a:r>
            <a:r>
              <a:rPr lang="et-EE" dirty="0" smtClean="0"/>
              <a:t>läbimõõduga</a:t>
            </a:r>
          </a:p>
          <a:p>
            <a:r>
              <a:rPr lang="et-EE" dirty="0" smtClean="0"/>
              <a:t>seest </a:t>
            </a:r>
            <a:r>
              <a:rPr lang="et-EE" dirty="0" smtClean="0"/>
              <a:t>erepunased </a:t>
            </a:r>
            <a:endParaRPr lang="et-EE" dirty="0" smtClean="0"/>
          </a:p>
          <a:p>
            <a:r>
              <a:rPr lang="et-EE" dirty="0" smtClean="0"/>
              <a:t>väljast valkjad</a:t>
            </a:r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30703"/>
            <a:ext cx="335447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901" y="1484784"/>
            <a:ext cx="336463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Kasvukoht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tavaliselt </a:t>
            </a:r>
            <a:r>
              <a:rPr lang="et-EE" dirty="0"/>
              <a:t>sarapuu ja </a:t>
            </a:r>
            <a:r>
              <a:rPr lang="et-EE" dirty="0" smtClean="0"/>
              <a:t>lepa</a:t>
            </a:r>
          </a:p>
          <a:p>
            <a:pPr lvl="1"/>
            <a:r>
              <a:rPr lang="et-EE" dirty="0" smtClean="0"/>
              <a:t>harvemini teiste lehtpuude </a:t>
            </a:r>
            <a:r>
              <a:rPr lang="et-EE" dirty="0"/>
              <a:t>mahalangenud </a:t>
            </a:r>
            <a:r>
              <a:rPr lang="et-EE" dirty="0" smtClean="0"/>
              <a:t>okstel</a:t>
            </a:r>
          </a:p>
          <a:p>
            <a:r>
              <a:rPr lang="et-EE" dirty="0" smtClean="0"/>
              <a:t>lemmikkasvukohaks </a:t>
            </a:r>
          </a:p>
          <a:p>
            <a:pPr lvl="1"/>
            <a:r>
              <a:rPr lang="et-EE" dirty="0" smtClean="0"/>
              <a:t>niisked </a:t>
            </a:r>
            <a:r>
              <a:rPr lang="et-EE" dirty="0"/>
              <a:t>võsastunud </a:t>
            </a:r>
            <a:r>
              <a:rPr lang="et-EE" dirty="0" smtClean="0"/>
              <a:t>metsaservad</a:t>
            </a:r>
          </a:p>
          <a:p>
            <a:pPr lvl="1"/>
            <a:r>
              <a:rPr lang="et-EE" dirty="0" smtClean="0"/>
              <a:t>kus </a:t>
            </a:r>
            <a:r>
              <a:rPr lang="et-EE" dirty="0"/>
              <a:t>metsaalune neist mõnikord lausa </a:t>
            </a:r>
            <a:r>
              <a:rPr lang="et-EE" dirty="0" smtClean="0"/>
              <a:t>punetab</a:t>
            </a:r>
          </a:p>
          <a:p>
            <a:r>
              <a:rPr lang="et-EE" dirty="0"/>
              <a:t>m</a:t>
            </a:r>
            <a:r>
              <a:rPr lang="et-EE" dirty="0" smtClean="0"/>
              <a:t>andri-Eestis </a:t>
            </a:r>
            <a:r>
              <a:rPr lang="et-EE" dirty="0"/>
              <a:t>on </a:t>
            </a:r>
            <a:r>
              <a:rPr lang="et-EE" dirty="0" smtClean="0"/>
              <a:t>tavaline</a:t>
            </a:r>
          </a:p>
          <a:p>
            <a:r>
              <a:rPr lang="et-EE" dirty="0" smtClean="0"/>
              <a:t>saartel </a:t>
            </a:r>
            <a:r>
              <a:rPr lang="et-EE" dirty="0"/>
              <a:t>esineb väga </a:t>
            </a:r>
            <a:r>
              <a:rPr lang="et-EE" dirty="0" smtClean="0"/>
              <a:t>harva</a:t>
            </a:r>
          </a:p>
          <a:p>
            <a:r>
              <a:rPr lang="et-EE" dirty="0"/>
              <a:t>o</a:t>
            </a:r>
            <a:r>
              <a:rPr lang="et-EE" dirty="0" smtClean="0"/>
              <a:t>lenevalt </a:t>
            </a:r>
            <a:r>
              <a:rPr lang="et-EE" dirty="0"/>
              <a:t>aastast </a:t>
            </a:r>
            <a:r>
              <a:rPr lang="et-EE" dirty="0" smtClean="0"/>
              <a:t>võivad </a:t>
            </a:r>
            <a:r>
              <a:rPr lang="et-EE" dirty="0"/>
              <a:t>ilmuda </a:t>
            </a:r>
            <a:endParaRPr lang="et-EE" dirty="0" smtClean="0"/>
          </a:p>
          <a:p>
            <a:pPr lvl="1"/>
            <a:r>
              <a:rPr lang="et-EE" dirty="0" smtClean="0"/>
              <a:t>juba </a:t>
            </a:r>
            <a:r>
              <a:rPr lang="et-EE" dirty="0"/>
              <a:t>märtsi keskel </a:t>
            </a:r>
            <a:endParaRPr lang="et-EE" dirty="0" smtClean="0"/>
          </a:p>
          <a:p>
            <a:pPr lvl="1"/>
            <a:r>
              <a:rPr lang="et-EE" dirty="0" smtClean="0"/>
              <a:t>püsida </a:t>
            </a:r>
            <a:r>
              <a:rPr lang="et-EE" dirty="0"/>
              <a:t>mai lõpuni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27" y="4149080"/>
            <a:ext cx="3059680" cy="20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5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Karikseene</a:t>
            </a:r>
            <a:r>
              <a:rPr lang="et-EE" dirty="0" smtClean="0"/>
              <a:t> iseloom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6790528" cy="2982072"/>
          </a:xfrm>
        </p:spPr>
        <p:txBody>
          <a:bodyPr>
            <a:normAutofit/>
          </a:bodyPr>
          <a:lstStyle/>
          <a:p>
            <a:r>
              <a:rPr lang="fi-FI" dirty="0" smtClean="0"/>
              <a:t>ei </a:t>
            </a:r>
            <a:r>
              <a:rPr lang="fi-FI" dirty="0" err="1" smtClean="0"/>
              <a:t>kõlba</a:t>
            </a:r>
            <a:r>
              <a:rPr lang="fi-FI" dirty="0" smtClean="0"/>
              <a:t> </a:t>
            </a:r>
            <a:r>
              <a:rPr lang="fi-FI" dirty="0" err="1" smtClean="0"/>
              <a:t>süüa</a:t>
            </a:r>
            <a:endParaRPr lang="et-EE" dirty="0" smtClean="0"/>
          </a:p>
          <a:p>
            <a:r>
              <a:rPr lang="fi-FI" dirty="0" err="1" smtClean="0"/>
              <a:t>võib</a:t>
            </a:r>
            <a:r>
              <a:rPr lang="fi-FI" dirty="0" smtClean="0"/>
              <a:t> </a:t>
            </a:r>
            <a:r>
              <a:rPr lang="fi-FI" dirty="0" err="1" smtClean="0"/>
              <a:t>kasutada</a:t>
            </a:r>
            <a:r>
              <a:rPr lang="fi-FI" dirty="0" smtClean="0"/>
              <a:t> </a:t>
            </a:r>
            <a:r>
              <a:rPr lang="fi-FI" dirty="0" err="1" smtClean="0"/>
              <a:t>kodu</a:t>
            </a:r>
            <a:r>
              <a:rPr lang="fi-FI" dirty="0" smtClean="0"/>
              <a:t> </a:t>
            </a:r>
            <a:r>
              <a:rPr lang="fi-FI" dirty="0" err="1" smtClean="0"/>
              <a:t>kaunistamiseks</a:t>
            </a:r>
            <a:endParaRPr lang="et-EE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490318" cy="25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0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hlinkClick r:id="rId2"/>
              </a:rPr>
              <a:t>http://tere.kevad.edu.ee/liigid/karik.jpg</a:t>
            </a:r>
            <a:endParaRPr lang="et-EE" dirty="0" smtClean="0"/>
          </a:p>
          <a:p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www.studioviridis.ee/muraste/veeb/index.php?option=com_content&amp;task=view&amp;id=106&amp;Itemid=1</a:t>
            </a:r>
            <a:endParaRPr lang="et-EE" dirty="0" smtClean="0"/>
          </a:p>
          <a:p>
            <a:r>
              <a:rPr lang="et-EE" dirty="0">
                <a:hlinkClick r:id="rId4"/>
              </a:rPr>
              <a:t>http://</a:t>
            </a:r>
            <a:r>
              <a:rPr lang="et-EE" dirty="0" smtClean="0">
                <a:hlinkClick r:id="rId4"/>
              </a:rPr>
              <a:t>www.hkhk.edu.ee/seened/harilik_karikseen.html</a:t>
            </a:r>
            <a:r>
              <a:rPr lang="et-EE" dirty="0" smtClean="0"/>
              <a:t> </a:t>
            </a:r>
          </a:p>
          <a:p>
            <a:r>
              <a:rPr lang="et-EE" dirty="0" smtClean="0"/>
              <a:t>Kõikide seente kohta saab </a:t>
            </a:r>
            <a:r>
              <a:rPr lang="et-EE" dirty="0"/>
              <a:t>teade </a:t>
            </a:r>
            <a:r>
              <a:rPr lang="et-EE" dirty="0" smtClean="0"/>
              <a:t>lehekülg </a:t>
            </a:r>
            <a:r>
              <a:rPr lang="et-EE" dirty="0" smtClean="0">
                <a:hlinkClick r:id="rId4"/>
              </a:rPr>
              <a:t>http</a:t>
            </a:r>
            <a:r>
              <a:rPr lang="et-EE" dirty="0">
                <a:hlinkClick r:id="rId4"/>
              </a:rPr>
              <a:t>://</a:t>
            </a:r>
            <a:r>
              <a:rPr lang="et-EE" dirty="0" smtClean="0">
                <a:hlinkClick r:id="rId4"/>
              </a:rPr>
              <a:t>www.hkhk.edu.ee/seened/harilik_karikseen.html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101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err="1" smtClean="0"/>
              <a:t>Karikseen</a:t>
            </a:r>
            <a:r>
              <a:rPr lang="et-EE" smtClean="0"/>
              <a:t> </a:t>
            </a:r>
            <a:endParaRPr lang="et-EE" dirty="0"/>
          </a:p>
        </p:txBody>
      </p:sp>
      <p:pic>
        <p:nvPicPr>
          <p:cNvPr id="1026" name="Picture 2" descr="http://tere.kevad.edu.ee/liigid/kar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595312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0375" y="228600"/>
            <a:ext cx="4399657" cy="758952"/>
          </a:xfrm>
        </p:spPr>
        <p:txBody>
          <a:bodyPr>
            <a:normAutofit/>
          </a:bodyPr>
          <a:lstStyle/>
          <a:p>
            <a:r>
              <a:rPr lang="et-EE" dirty="0" smtClean="0"/>
              <a:t>Verev </a:t>
            </a:r>
            <a:r>
              <a:rPr lang="et-EE" dirty="0" err="1" smtClean="0"/>
              <a:t>karikseen</a:t>
            </a:r>
            <a:endParaRPr lang="et-EE" dirty="0"/>
          </a:p>
        </p:txBody>
      </p:sp>
      <p:sp>
        <p:nvSpPr>
          <p:cNvPr id="3" name="AutoShape 2" descr="data:image/jpeg;base64,/9j/4AAQSkZJRgABAQAAAQABAAD/2wCEAAkGBhQSERUUExQWFRUWFxgYGBgYGBgXFxkWFxoYGBgYGBwXHCYfGBwkGRcUIC8gIycpLCwsFR8xNTAqNSYrLCkBCQoKDgwOGg8PGiwkHyQsLCwsLCwsKSwsKSwsLCwsLCosLCwsLCwsKSwsLCwsLCwsLCwsLCwsLCwsLCwsLCwsLP/AABEIAMIBAwMBIgACEQEDEQH/xAAcAAABBQEBAQAAAAAAAAAAAAAEAAMFBgcCAQj/xAA+EAABAgMGBAMGBgIBAwUBAAABAhEAAyEEBRIxQVEGImFxE4GRBzKhscHRFCNCUuHwYvEVcoKSJDM0Y8IW/8QAGgEAAgMBAQAAAAAAAAAAAAAAAgMAAQQFBv/EAC8RAAICAQMDAwIEBwEAAAAAAAABAhEDEiExBBNBBSJRYYFxkbHwFCMyQsHR8TP/2gAMAwEAAhEDEQA/ALLb7CTzINYaCC1R3hWae1QT2hybb9w4jg7NUzgKbqhkoIyg3B40v/NMJElKkuC0OWWQpCwoVGrbQeKEk6fDJqTIiXZ1y1dDrBS1VrBd6chdNUnSGZDLDp8xGiGOOpobCVv3fmIITDVoAAcVh6fLAEA6GAzrShuSDit+DhNtINKQdZbz0WH6xGCW/eE5TCnCUPdHgXLGibRKxVGUc2ixhiRkYi5VtUgunLaJKTeiZobJUWn7WJqSRF2WeUrY5RLBALlORiJvCUUl4au+9VBRYFSRm2kMjDUtuUaox7kbjyK0yyhUSMglSRAV5WhEwgSyVnUIGIpG5OQyOZg+4rpnLYgYU6lSk08kkkwzHCTlwPhGTV0czrISIhgoEHCcQBIcZAjMdxFiXwqJ00JXP8RILkIJTKcVCVMXWaPhB0ckUce+uB1lJKrUkA8rKQUpclgGTygEkBmEPydHHJvYbwRbtg9ivqV4bTJiRoz19M4VmtyFe6QoCvVu2cVriTg8SEpmLmTPEUCAhEspGIFnxAs1KBnrFdlWiahly5ikrFUl8BT5ghtdx3hi6VxVWFDBGNtM1tK0EQ0D4a3FUnPaI/hPi+fOwoVLlrCGC1mmdATmFKfRLOxoIvsmzYlf+0kIYEKoSXr7pS49YLsp7p0xeXptW5SLxT4agc5asjtHolAhjloYtV43ICkgIxAu7KSkg9AzH4RDDh6YlwGUl+UjPzhE+nldx3ErDOJW56wFkRXeIpNAtLBqK84tV7XatCi6Wir39OSiUp81BgDv9IyYYzhkUWg+nclJIqN4qUVApq1aRKp4xtLJ5EGWkBIFXBGpVANjsx/v9zg2x2cEswI7fHrHQcIz2krN88anyiw3Xx54+CWuQoTiQgKBGBQP7nqG84ZtUxSJqgah4iJE3w7QlTAeEpKm3Iq2UWRc/wDEqXMCMIDFndgaZ9/nGTP065Rz8+DR7orYesU5g6fMbw5arPiGJGmaTmPuIGs03wy7Yk6xLTEAp8SVUa7jvGaMHW2/08/YyKbRFlI1BBhQZ+LSc2eFAa8fyP7q+AqbLVLVhUKQ7IWHYxJWhKmwzE4h+4RGz5DUGWh2gpQfDMSfyF/+2MnQc4CnBSDilrISfQQZdtrA/LmVBjy2WTwjSqDBQwuS2DS+Aq57wMx0TMJOnWOJ82VLUXBQdxlEWhGBQWjKJu2SxPlYxmBUQ+EpSjXlAtU9gdZRMFFh9DAKJCkuD6xGqkB6UIhyy3iUrAJJGxhcskpx91Dk5Vsx2SXUQYJVK3h2ekHmSx6awKbShVCopPWGRyrHHTJffwy4zOcWE9IIs8kPiER1qsyz7pcQ1JtS5bA59YyPIlJtcEv4JjxMWIK0r5Q1dd0fiVjw1Dw1AFQT7wY61YB3qerAwddlmStYmzC0pmV/kdEhu0Wmzy1qPIkSZe7c6gKDNIbu+sdDpoXFSZr6XG17iIVwVIlSzjX4Yb9KsCRqSXYLPkANohE3RZkKKja0KA0WkKpsCc9d4udsuVCy5UvrzEep+zQMLilJSQlCXIzNS/V3MbHXwjoRsrdmv3GyMCiEUCg7NX3QEmvUEEULbWixWgrlgKVUMCpmcjPPJ/rCsdjZSjhSkFmGeT1yzNMtoKUgigyilGvJGEIQDnWIm2cNWVS8a7PKXV6pGe5DMTB6JZSDWnnA4luxJLPpnBqUuEytKCLHZJaByS0p7JSPkIKmTmEMWdWjf3/UdzQFUGfxEB7nyyM9VOaOETgYcTZtT8o68BLZP5PB6X8g2VziO0oJTIV700KCDVnFSKbh/SKB/wDxFqEzxJiErALBCiCoNkZZyPYsS0adbuGpc2YiZVJSxYMHY4g7h6F8mzgidLU5yOzwcoxkqkA1tSMVvWwjApSUs1CGqa9cojbKK4n+LRpPFtyY2CUYVrz/AGqbUtkrvnGdW6yLQQhQw50pUjKEdtw25XgZitKmR06cTNKj/cotnBVqUFTCoBSQgBW7E5Nv9opdofFWkXPgebyrfVTHYginxeAyOoWK6r/zYfetn8MhaaoVkfoYbsNownFLPdOhEEGZ4ZVKmVlqNOhOoiFvGyKs68QPLodGjmz2eqP/AA5CV7FixWZfMeUnMbGFEAi+JRDnPWFB9/6L8itLJmxcSqQWUXHWJX/kUTE+7EHaLiKhRVYOurhmcljMcIOwJUew07mEY5Sl7eV+gccXcdQOlSiWABJ0apiZsXD85SfzF4U7ZmO02kSk4ZUpYPVJeu5MUu/vauuWVSxJUFClSQxHzjVHE9WqjqYvTYLeb3+EXhfC6UIVhUpSiCzkBL+kSF13L4QzBcCnXWuvpGFXh7TLZNJ5kpGgAduz/OFZ/aHbwzTstcKfoK+caVGt/Jsj0mN8JG42/haSTiZSTuk/QuIg7Zw7iIKCCA9TnQ9POnSKvcXthmpATaJfiD9ySxbqk0PqIu1y8QSralakEAp/TrhahIP9pC3ju9NBy9Pilco19UU3iETpJC0PTMio84cu+2y7UnmZMz5xbLZJJSWodHH3zDRWJlwAErSMKtQKDuIyq4qvHw/8HO6jotCuJyZExBbJobXeJBwkAmCLLeChyTQ6dFDTvBEi5DMny0pDhag6tkCqj/4gwLwxmlo5Oelbplw4bugJQiYsB2BSNEuM+/yEWACOCoAbDSKtxJxxKsqXWsAaMHUojMIGp65DUiOqqgtPg7mPFski0zAN2hpLVqIwq9/bDPmEiShKE7rdavOoA9DEbZ/anbkkErQobGWhvVIB+MTV9DR2qXJ9Cs2ccLnczV+kZNdXttyE+UU/5IOIdeVTEepi+3JxvZbUPy5iVHVOSv8AxNfhpBWA8bRYVkENHaUpAqwArsIGlzkHItCXN0DEbvEtoXp8CUQMqnOhPwrSElM1qKA/6k4j5sQI9QpjDuOL3KcT1RWBQpJ1ow8mMJE8hJKgS2eFz8GeO0R2EkPBLkBg3/MyQwVMSknIKOE+hh3GFh0kEaEFxDU2y42KmpmMw/mIam2NKeZKWIryln7tnBpMF0DXqyQVKLBIJIozNXOMjn/nlbqABUSkLoEuXooOz7GkWzja+sX5NcZ97YIzam8VmXLDYlpGHcM4bo9fhA5HwgoKlZWLfMWgrRNAqxQr4UPxiZ4Knlcqadlp13EBXvY3Kg/I3I7uz0YaEPlB3A0pEnGhTYlKZR3Sfd9C/rGTMrjQjqV/LZaLQUzpQfPJ+sRtntAIMmblkDt/EGSEYZipKsle6fkYBvaykpxj30UV1G8Z5xbjflHKIW18KTAtWEul6doUSci9lhIY0hQjur4Gdxl94YuUTJuJWSKtoScn+J8oucyzgAs3n/HSK17PzSa5ckpPlWLJNMxUwAMJYBxPmonJtgI6OGHsW25u6VJY7KbxjLwLQsqWmWCBy6OFOR1Yt3aKtalyrYMU9CZiQQApSWUUggEDDkRuPgI1i3XVLnJwzEhQ69YFRw9IRL8MSxh27/GHqoqjT5sxe8uEbJLCpnhLwOycEwkv1qrCD1GdIkLl9mlmtUgTULnoNQoHCoJUKEBwkli/eNLtVzSE4sCEYkoKsIoSGUztViQa9DAFlvNMpKUTWStQflfBljIcihCXodszCpteEOhlyR4Zl1v9nU6UV4D4gTRLDCpXkSzdiYG4atC5FrlMClQmJSQXBZRZQI7ExsonS5yAqWoLSdUl/l8ojLzuWXNbGkOkgpVkpJFQUkV+MZ3tJNnVw+otRcMiuyWtCA2JwzEklgwGeeUAJlpJoM9cwdX7QGLaENJmrSyyUorVX+J61z1jiTdXgzFzEzCUrb8ovhTho4rQnpF0rvwYZFf4gsSrPNBSWQs0ByBGYHzH8RauB5ZKFzDvhTtuo/L0iG4kaahJryqpttV/7WJ277YixXeZswhkpJ7n+TFY41kcvCRz/wCHvLaQNx/xiixyq1UaIQCxWdX2SNT5RgF6XpMtEwzJqsSj6AaBI0A2gzifiGZbLQudMOZ5RolOgEQ5MaLvdnUSUFSPCYTx5HkWAevHSFEFwWIyIoR2jlKYelyogUYuXBOXdxpbJTBM9RA0XzjtzVHrFuub2rKFJ6KfuR9UqP1jP0SYcTLgNRtj098m5Xdx7Z5uHDMS50JCSG6KYxZLNasQcGPm8Jyi1cJ8azbMtCFqxSXZQIcpT/ifpBLKvJU+glVwNxRNL1aCUzPnEbYbYmYkKSQUliDmCI9mW1zTLKGXTOTOIctYhtcyldtdoHQtu8Q3GF4LTIUiWHWtOmYGp7Q+DsztFYnrlTVqmrWCpaiEpOeEUAfX+YqFtWErOfWmVch0EaBYbvSuQhC04VoSEvqANPOIUSZMyZMThBwqzP6twO28Sa1Kwk62KteS/DyKS9A9fMVzBgq0FBSm0pooAJmJD0OQPY7xJK4XlqQrErCylqBAoA9AQc/IwHd13y0KV4i8ScKvdqlmqDSvbdoy5Md7eCSSlFoLTa/Glgg8yKpO42hwXkKLOShhWIrtiV4a2QSUO6SQx7GC5gD4h7q/eGyt4w24umcueOnRxaLGcRwnlekeRJSrQkAA5iPIRoi9xZa/Z/eeBaUqUDi5D55fED1jTEmPnu6bzCZjgFGoL6xt3Dl9ptMhKwRiHKsbKGfrn5x1cLv2+Ub8dwbg/wAQpV1OVETJgxKxGo7FNR7pDBukNXTciJBWwHMokM9E/pTXbbKkSC1sCdh3+AzjJePr5mWqbLlJlrQElQwqAExSi1WHMkNo9X0h6iPsuKLUk3hPOOUlPhy0AYxiUpicsVAAoDJ6epN7XLJnFOPMHEmpA65EPmYxC3XTMkmqFJUSXSQQWY5DI1I6fERofs9safDVNXN95VEYwWCgkELGRUaf0mCcb+xXG4HbrPMsdoJs0taZRCWITjSoFiWOuoDkGm0Cy+JbRPXzIKKEoIf3kJxLrVnTiFdO7xp09aQnRhlTIbUjK+NuJhLmKk8xNFEpYMFNyl9aPRqEQuUUwoy3HJ19SbUlpvKQCoy1cquWr/zD118SypowpUQpLDCs1bIEFzi9XiiS7KmYqaQvnJKkYicRoXBDVoWgS4rYhNrxryTiUH0/a25rCO0kh6nuaBfFoJKEhbBSgGpuDiOsRPtT4jCkSrPLJwgBS9qUSPmfIRF8UWoqMtSCUu6hocqdQYqVtti5iipaioln8gwgF8GyEf7gUx4RHao5IhhbRyI6CY9SmHUJiWXGFilyoLlSY8lIgyWiFSkdbpunTOUSo68OHwiEoQvUdVYUhoJjoIj1o7SIFsZGCLbwHxSZChJmH8tR5T+1R+h+cacqocGMICY0TgniYzB4Mw8wFCf1AfUQ6EtqOJ6j0VfzYL8f9l2mTiEkj+nSApsnCA5dSi6iPl0AyEGCe1M4GtYSo4g7pOQo7fONmJ2qPMzVMqt72acmZiRNfPlLOzGnWKYqeQsnFhNXY0eNPvGxpVzEhviOkUi97XZkzmMsqUKKIYCmwPRoOcPJUWEXXeS1WZcwVVL6a/5DUNEBMvDG70KnfDQF+hiXRfqEoUmVJw4jzczhQ2I+0Rc9CFJK5YKOYOl3YnLCduhhcuKTLXO47fpVLkSZrD3QkjsHH1gK7rzTMroaKGx3iTmTROsSpb86EvhL6VBD+nnFRsZwKdmcse8YcuNNalyZsuO7ZPrWtJbC7a9NIUMf8iU0zaFGPSZdLOJNoDfu/ucTXCvGK7JaApiZSgEqTkVAfqH+Q/iK2VTJczw8IJILaEgfWC/DcOEkKG4Yg9o7EZK+Tqe17G9K4llfh/xCVYkEOGzPRt6GkR0+2SZoUsoCZgSSheEYqpcFCsJBo2/YxkN1XvPsoUcPiylH8yUdQzYkfsWBUKG0aDdFjkW+QhcufNKAlsC2EwEZhZGYplkd4et+BMlpK9fXEk20JCF4QQkgpCdTQk4hq2QZiRETd9hnKXiBMoDIIISonJyQO1IuVquhIXhVhW2hKVEZM4OX8QWixpzYd4miUitSXBzdNtm4MMxSlndVT8AIz32gXX4cwzU8ypizy0ASyRVyahmOkaBeV5os6CpZASCK/wCq5/KM94rvCZasIkIUGJPiEAPRiBi0qe7xckkvqSLbdlLstrUjmqVEEP8AtG/0iV4ZswWpSyzBgADzZZnZxBVi4WITzhJIIYOWLbt1iVlWRIYBKQTQ4Q1B9IzzajuaYR8y4R5ethJQmZmKhtkmgMVa3XYUucxF1s9sSxQSGyiLvCysFDTb7RzIZ7kV0vXJvRk232KcUx40TFnugLNFdxrDV53X4RFXBjbfk6qqXDI8Jh6WiPEJghCYGUjXixWdoSweCpJhmWIeTCmzr4YNDzxw8dIEdYIBs2VY2EwTJs5MeybNrBFnJDUzLU+cBdgt6XQ14UPWOcZawsZpLjyh+fLaBVCLjIbKKlGjW+H70TaJQWMzQjYjSCZ0oEp6GojPuBrzMu0YCeVYb/uFR9Yv0y1M5GZjfindM8R6h03YyuK45QLf9t8FJViDBNQQMweusZXb7V4s1a0hsWhMaLOthmqMsgpw1UVMUqBcN6/KB51zSynElQq1GDPsGFI1TkpKjmRWkz5CwHrlrD0iY4IKiEjmcZvlTeLZa7rlFXMgANkKuerViEvK7kKlgywxeqc36h4ToD1WA2SSRMK5SgUkF3ZwFUII+20VXxVFSk5KCia9/tFouNxNYpzBYmgpt6xCljMmJLlNTlUdukIlsmwZ7JhUpZYZQoGl2aW1F07wo5zX1Oe0SF7pxrE2W+NKg7FxT+Is1n4VmWplSyEpdypWQOwbPtHvAfCi7YszVuiR6FZ2+5jWbPdyZaQlIAAoANI6zR0U/koyPZ2kJ5pyirokAREX/wAPzpaB4C6pIUwdKqaBST/uNLmgMdTFZvAEkwuUpDo0zGZd7BM3NaUpUSogHHhyI71r1aJSXxwoKT4Klq0wqDdq6n4RxOEyy29KmFcbgMQuWslwsKDGiiDT9IaNetfs4sM9AWbOhC1AF5boILCowsPhGqNyVoyy9vJnyb/8dIRMYFgogZ7Odw8OBY0r8W7xLWjgBNnmEoxKCgAcWYwu1dQaeY6w3/w4liiWcuaM53MDJT8lxcfBE2mxlaaLKWI+B1o8BYJqpvhy5ZUVBwRlh3L0A6wfeaizBWHcip8ovd1SJfgoVJZYKEgqGaikMX2q9NIVLC8io0xyY9LjkV2tjE7+s82VNKJgYjJvdI0Uk6g7wZdF7GdiQs86agtTDQerxpnE/CyLVKKWwkVSQHUg6sNQaOPqIyS2XZOsc4eIgpIyP6Vp/wATkRGWeFVX5Deoxxz4Uo8rgmbvsoXaA4rmWLP3gbi5LTWGQES/CavFmYmZngTjiQ04HcQdNYlfyM9MXu0v4KukQ8kQ2IcQYBnexofQIdSIalw+mFtnVxx2PSpmgmWmGwIdTAtjktwuVLpD0sVgeRNh8TgIUtgJJ2d2oUgBRh+baHNIGXm8HAYk6R1KnFKgoFiCCO4jS7HaxaJAUAOYVqzHUdNYzAxNcN32ZSvDUeRR9D9jGnFLSzleqdL3sepcr9C5WuTiSwJBycZt3OcQ8uwz0SlpCnKnwAllPufWLCmaCKnt/dY5mkkikbEePlFlOsdlWggTHKwRV6VOT/BoOvC3S5i2QllI9U6Mwgi9LwlIclnq+7jaK/Zbw8SYshIBwu518x8oLhCmd2lXhS2OZCiOg2inWe0fmHYOH6xJ8R21RUwL0Y/3qflFfs9pbIZ189RCMqtNIGVtUSS7ulEklw+0KA13hXL4x5GPRmM+jJ8n1Rdt3pkykS0ABKQAPv6x0ucCHFR0q8QFu49s8u0JsxTNMwhy0shKU6ElbUJYOKVgpYJloEkCWKOCKpS1QBli70zzjqVe45M6tbAxBXiIKkSJqCsLmY0lsLgBQ3BIz0gO1nOFuI2MjKfaDLUi1y1jJSCB3BqPQxsHsyvgz7DLCyCqWMBq9Bl8G9IoXGd1ifJOik8yT1gD2a8UmyzMBqhVCNQRrDcPlMHLurRtN5SeUxR79tAQFB/7tHfEnHQTLUbOpS1KGJiApI0wgBi4zq8U63Xk6callRIBL6Eio2h0pJKhEIu7Im/b6KKBOYI3OLQU0gTgbjqbYpwClNLmTBjByAdlFtO/TWIK+b6K1hCSyUnPq/0iMthGLfc6/wC4zRk07Q9pNUfUiiCy0KStC2KSKitQ5GQIFDlERfdzy7TLUhQdKqEUcK0UnZQ+OWUZn7MPaF+HH4W0KaUotLWa4Cf0vokmuwru41+1Bg4zYOQOVWjg/TSDnjUlqiXiyuDpmS3LIVYbUZU0hl+4puVdWcE5bMcjD3GNkK0hbuU50anaLtxHcEq0y2IqNAWIO6djFKXjSTIn8yTRMxm7BY0PXInWMs706TqYGoz7kfuUjFDiVR1eNlMtZSdD8IHSqEpWjqKdMNQqCJaoBlrghCoW0dTBltBYVDiTA6FQ6kwNG1O9x9Ko6C4ZBh3tFUTbk6eEoR4kwoiQZyY8fpHpEeNBAvcPsd+LQwJdIPmB0i63Xf8ALVyYsRIoR9jWM5aPVApOqSPIwyORxOV1Xp2LNvHZltv5CC5KScyG1PXaKjPvUhBdISWI/rQcm8JkxOFS1bCIC97LhxMpwPe6HaNSyKS2PLdT0uTDKpEPeNsUSQ7vXpA8qcWwkMxcEB4blpJ5iWb4/eHFKLgCie8EYw0qP70+eceRH+CDrCiqRds+iDflnnT5U6Y6FNMCF4mThUoDAsnInMJ0rE7ZrYkcoWFnM1D1Dig6RkV3zjOlTJSUqUFGpowFMstvjErZp+KUqUjnKcKSlhiZAAzbtq8OjPbgU4miWi0xBW21itYCsdtUE4JhImNiKSXYOwYtUU8niGtN5O7s4cFjRx3ipkid3rbgEntFNuWRzTJgURmkMAakPqaZQ5xJfYSg7mgEVKyX4tDAl0u5G7wvkbdFlC5omKDAhLYiC4rkX3aIW+b6WolABAEGcO32oTChY/LW5IGhNQR2g7iK4cYKkDmA0ri/3FteS+UUp3MOYC/NCCG7v5wZZ9VEgnJu8QEZlAOBWvlGn+z72jKs/wD6e0HHIdkrPvI0Y/uSPUdRSM8s9kUkKKglNDVRy7NDsieWOEcup2fMQUZOLtFOKfJ9GKsKZuGYktSmEviSd6VANRXXqYi76uZM2WUkMrQ5Hq/nGf8As+9oJshSmcpRs5JTWuAkio1w7gRqM21omKC0KxJW5GWg0ILEGtIOWNTWqIWLK8bpmO8W3NMlqxKBIyxfI9IrUb5b7vTMSQoZiMn4l4RVIWooqmpAYvuW3pWMNUdqOVSRXkrghEyAwY7SuKcTXizaSQlrghK4jZUyCkTYU4nVw9QmgxKodTAktUPJVAtGxTTHkmPXMNpXHecQJbo9B9IMu+6pk1QwggP72lPrB/DtyiacS/cBy36RcAoAMlg0NhC92cjr/UFjfbhz5YJd3D8mVUDmJ97M1zhi/eGvFDhTlOpiRtNoZDAOpXUCvnGfy71ny5yjiIzSQp9Mh5xq7aa3POfxc4z1J8BRuYSueZMQwOQNezZxW+I7yQpBTLAbNW/eGr0vBZUrEpzns33EQc+2ElhXN/tAxxqHAHUdZk6j+tgk6a5cU7RypZIc9vSHyUjT5x7JlAu4oKv8hBmM9TZA1SAY8hmYokkwoshpE220wJwuRo7pDk1oPq/y5tl4plSzhCVOGVMripmBhyD574hA1oIKFLCm0xEggVOY3amQ6xB3pMGLHosCgVRYyIFP3D4QW6K5Jmdx4pCHwgpOuJy+WvbKIG2cVzFZBsy+z9vKIz8EpSR+ZLzogqYh+hpASZdSIp35JSOp89Sy6iSdzDQFYdXKrHi5RHlFEJK6lnEnB72VergmmjGLddM1YllC6lJYKzBA0p6RVLqCQAeXHVnJ8vWJayTzKOFZCQkuQ4dzoQawUXvuWNX7MQieFFBDs6mLknNnzLRFlHiLYZHI5dflFnttmE4CVuxC9i5Y5Pr84rt5WYyUkKSysTODkeoyIIdu0SSopbjtpbwkBLqALE5c2ZBHnnHhkYUoD0USa6A75RFyraqrl3c9Qd4MkWpwCeYtQGoYPRhlAlgshVcJJCSqvQPnFx4a42NmX4RJMpRofeKFtRSa6nMRVDMSgEKS6n3H0hyyJCyk0SAcgNcwXgoycXZGrPou6ryROluBXNsnB1G9TDdusKFhlJfNjqO0ZjwtxZ+GX4alOxBBAJKcxUDNJBHamYcRq023oUkEBTEJOJmSQoOCDrWh1DiDnBTVovHkeN0zOr89miWUqSSFP7r4hvkwalekUS33XNkkhaSGo7FvWN1KCapUHqASHY5R7Ou/Ej8wJJaux9YzSj5Rvhn8MwFK4fRMjUbZwNZ1pqkAnVIwn4RGzfZnJPuzFj0+0L02a8fUaSkS5kPomRc7F7OZWapi1NpQfSD08H2VH6HPUkwtwZvj6hGJQ0zIIwkByCBoWpF5s9hlIVRADDQUiF4psalrBQWDNh06NpE7e1jMfqilPTVIHuC8il0dXHyMTtnthxZOOmbxRsS5aqpII3Ec3raJgGZwmoIJY9iOkNwtPZnL9Vx6Z9yL2f6l3vG+U4CoEFSF4SNabfCKVxJekxSsKgkPV0ivc1zZohF2pbM7DNnY94HmW0imahvlq/eNTl4RxTm228qNS5Zq5QAltaHeOMTlydax1JBchNfTKAIdCURSjbvHi52iXYfGPCmtc9soRSx19P64iEF+JPT0EKOFS4UQhPi3zZgUkgJAdRFQ7kHKISdaCT0GQzaLQu7nJCl1xnmfmYf7+EB2u6SOXC+x0IzBG2sVZCKTdxVkC7+VajsIY/CLC8LF4nUWEEEAFJpRzlk3XWDbuu5DYjRaSxfbps8Sy6IKTYFKzSabCrwRJsFcznX7GJ+VJUwOEBKlMAlz6nV4btFkCQWS5f8AS5D5bb7wOoLSR026QpYKaYhRi489okJ1wJnTHWpQUlgaPiYCr6R7LnIZJUgB3AdmBFHO3eOVXigpWoq5QplM7dGBqK7RZWwUoGSszUqxD3U4hQJ1xBquKdDWJCfY5FpwqwGYKhi6VBR0J+RyiAmXmtKkjFjlM7MMRcNnpl2guw3wqzlMxIXVBDbpJfmD9qGDT8Mr8AO18PolzWlpUg5KSo4tdCwgO0WIyxiCQ5yw511NWypSLvJvOTbcKUcsxJPIQAoNkpPTpo2msdfXDE2UDMUlC0MxZwoChqkDTcRUoNccEUl5KUQFS2YFda6gf35mDJCWloSqisRchsgKAtqwVXrD8qbKJEtgFU94Yc+p7w5Y5czxFEDFLQ7lgwYMdnaBsKhSpaUpAAUVu1dg5DHMDKsWrhbjc2UFE04rMSyTUmWSxbfDXyisokrVMCsR916ZHEWJOg/iOJNi5CkE4XNTk+/XWDhPS9gZRtG6We2pnpBlKSoFPvAhQIGrjWPVqZLEdIxu674XZDiTMDEVSCDjVRisHps2cWa7PaP4imWjCRqHI9BmP71h0tGT6CkpQ+pdLQoNm0DTVgaxHTeIJU0cpGJ9CCH1EMWi8E0Y+RgO3QfdHjbwlZrU0Ff6I7Xbs3DAak/2sVu+SpQ5CwJBLCtNt4hZ18qQGd+tfjCtK8jNbZaLZeIBDEMRTeIqdbsQLqLjLvtEFOvpBqTXpDE2+0AUX5D+0iJIFyZKzL6WgjlxAUrzBjuDAl7X4lSMASAnMsGY6kDSIC032tTgEjq7U7CImZOKnLnrFrbgmp1QbMtaS4GXUk+u0ALWSYQU8LL4NEKPQk94ekWjCcQToXc/ERyzliKn+6R14DEChcP0aKIdLtIUHIapYtXt1EcS++1IfNmSAXHxb+Hhu0yUgAhWeY2bc6xCHDk7ejwod8Y/5HqCG+UKIQsEuwLkJUJrHExUkLxLqdR8DHSUrCAUuGOZJolyAAO0GSrdK8JQpiV+qhU2tTWGzZnQnUDE4fPZ99T5xdEGUTzjT4ig6sxsQdPhDSrZWppiKVfQwRdt1pwJKlpUoVAf3ehEM3hJWk4kp5X52Z8u2TRCWSdmmDw0BJ90uDXM9MoNlT8b43AAHuhvjEJZLWAh0HNPLlm+sE2S0kMTzAkgpcs+n+orSHqG7cZZJCUrcqLOxD6kdO0ezbtlCWMbsVa6KVkGDUffaB1pKVsolKlF2RkkaV+kFXtYlKCeYqWWoke82RIfMDWJpdWVqQlWGWtOIfpDMxDhMdzZ2JLMMQBSnSgy794Cm3ipPKQHBqP2/wDVDht2JjhUofpAFC9G9YGmgtiJnqXKmY0nAvMqSWrQguMi4HpFll8Vzp0sJWnGsvVNHbCcRAoCz5ZuIh7VZZhUfFASlKtwUlJD4WSSSflHlimCUfysRoakigJbLQ+Zg4ylVIB1dhM3hjxVlRSUlRfMskNkS2ewyEK8JRkjD7gqklwC4DE7EfcdYDtF7zlYmWWDPhNAAWc1oHasRExRUcRrqSdfWKolkybyABMsiqhiHSlQaOxenWPBebulmzNCG1FNKgj06xDImKWWSA5OWQb7RJKugsQVOQHYZD+7RdeStXgamLlpLkfpb3jtlTSu+8OptyU1Ce2dKV8mjgXU+SahnBNa9+766w//AMWsMdGAAGRy9Rr5RZCOlrxLKkuHNS7sD9ofmXitIYrUKZEkvVwz9IkUWUIoUliyiwzLVHq8DzbAFErPYDYM3nF7kBE3itQICl5VqR5iBVIUoZk9as/XaJSRZAABVwQxycO5B+kKbJc8qiM6MMNNepityEdJsIwE1d9aa16ZVgZUkp/Se/1iZlWNLAA5aHIq3G38R1PsiWocy5BqzbDbPXaKohD+CVB2Ipnplkfv1hudZmZwRT1MWRdmahTUMWIYF9Q4cPQ+cN2iSojmDOXHKzj9JqcjEIV8WZnGVNY6Ettu7OzeoZ4lLNYFVDO4yfTM/B2jz8Dy5co1+/2iiACk/qZyc2yFa0+28ezEEKxaCmbhvKDRZioYa9/2+e2UdIsZSllBxQ9dgR6RZAFKFTGSVDCAWOVM2hsSnGEZHLUuNB5xIfgSQAlRAd2fIsxPSOLRd5FEl0uH1IpmR6+sUQBTQMwhQfLsRIHMrydoUSyUO3jLAQWAzGkE2WYfw5qfeGv+JhQokeATu6xzE6lNfjEhc9fEevfsYUKJ4IuCrSxzKiwXFWYkf/Wo+YyPeFCiIsdSgYsh/SIeu1RIluXYqbpTSFChj4/fyTyQMtRxzerP6xZrD/8AE9R5OYUKB/s/fyWuSFvRZMzM+6n5RF2w0V/1j/8AX8QoUWUzqWKr7/eGV5f9p+ceQoEgNZVFx3i7SkjwJNN/pChQ2HDAlygOYfzB1KH65RGGaaByzHWPIUCxg5MmEAVPrClzDuYUKKISUz3Ff930ga0JG2n1hQoosSvcT2hSU5/3WFCieChrxScyfdIz0AYDyAHpFl9oQa2EaCTKYaDlGW0ewoauJC3/AFr7ldTCJq2laaQoUKDH5iQGYaqhm1UZukewop8kQMDzHsPmYEQqp8oUKKLDSsigJEKFChi4K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4" name="AutoShape 4" descr="data:image/jpeg;base64,/9j/4AAQSkZJRgABAQAAAQABAAD/2wCEAAkGBhQSERUUExQWFRUWFxgYGBgYGBgXFxkWFxoYGBgYGBwXHCYfGBwkGRcUIC8gIycpLCwsFR8xNTAqNSYrLCkBCQoKDgwOGg8PGiwkHyQsLCwsLCwsKSwsKSwsLCwsLCosLCwsLCwsKSwsLCwsLCwsLCwsLCwsLCwsLCwsLCwsLP/AABEIAMIBAwMBIgACEQEDEQH/xAAcAAABBQEBAQAAAAAAAAAAAAAEAAMFBgcCAQj/xAA+EAABAgMGBAMGBgIBAwUBAAABAhEAAyEEBRIxQVEGImFxE4GRBzKhscHRFCNCUuHwYvEVcoKSJDM0Y8IW/8QAGgEAAgMBAQAAAAAAAAAAAAAAAgMAAQQFBv/EAC8RAAICAQMDAwIEBwEAAAAAAAABAhEDEiExBBNBBSJRYYFxkbHwFCMyQsHR8TP/2gAMAwEAAhEDEQA/ALLb7CTzINYaCC1R3hWae1QT2hybb9w4jg7NUzgKbqhkoIyg3B40v/NMJElKkuC0OWWQpCwoVGrbQeKEk6fDJqTIiXZ1y1dDrBS1VrBd6chdNUnSGZDLDp8xGiGOOpobCVv3fmIITDVoAAcVh6fLAEA6GAzrShuSDit+DhNtINKQdZbz0WH6xGCW/eE5TCnCUPdHgXLGibRKxVGUc2ixhiRkYi5VtUgunLaJKTeiZobJUWn7WJqSRF2WeUrY5RLBALlORiJvCUUl4au+9VBRYFSRm2kMjDUtuUaox7kbjyK0yyhUSMglSRAV5WhEwgSyVnUIGIpG5OQyOZg+4rpnLYgYU6lSk08kkkwzHCTlwPhGTV0czrISIhgoEHCcQBIcZAjMdxFiXwqJ00JXP8RILkIJTKcVCVMXWaPhB0ckUce+uB1lJKrUkA8rKQUpclgGTygEkBmEPydHHJvYbwRbtg9ivqV4bTJiRoz19M4VmtyFe6QoCvVu2cVriTg8SEpmLmTPEUCAhEspGIFnxAs1KBnrFdlWiahly5ikrFUl8BT5ghtdx3hi6VxVWFDBGNtM1tK0EQ0D4a3FUnPaI/hPi+fOwoVLlrCGC1mmdATmFKfRLOxoIvsmzYlf+0kIYEKoSXr7pS49YLsp7p0xeXptW5SLxT4agc5asjtHolAhjloYtV43ICkgIxAu7KSkg9AzH4RDDh6YlwGUl+UjPzhE+nldx3ErDOJW56wFkRXeIpNAtLBqK84tV7XatCi6Wir39OSiUp81BgDv9IyYYzhkUWg+nclJIqN4qUVApq1aRKp4xtLJ5EGWkBIFXBGpVANjsx/v9zg2x2cEswI7fHrHQcIz2krN88anyiw3Xx54+CWuQoTiQgKBGBQP7nqG84ZtUxSJqgah4iJE3w7QlTAeEpKm3Iq2UWRc/wDEqXMCMIDFndgaZ9/nGTP065Rz8+DR7orYesU5g6fMbw5arPiGJGmaTmPuIGs03wy7Yk6xLTEAp8SVUa7jvGaMHW2/08/YyKbRFlI1BBhQZ+LSc2eFAa8fyP7q+AqbLVLVhUKQ7IWHYxJWhKmwzE4h+4RGz5DUGWh2gpQfDMSfyF/+2MnQc4CnBSDilrISfQQZdtrA/LmVBjy2WTwjSqDBQwuS2DS+Aq57wMx0TMJOnWOJ82VLUXBQdxlEWhGBQWjKJu2SxPlYxmBUQ+EpSjXlAtU9gdZRMFFh9DAKJCkuD6xGqkB6UIhyy3iUrAJJGxhcskpx91Dk5Vsx2SXUQYJVK3h2ekHmSx6awKbShVCopPWGRyrHHTJffwy4zOcWE9IIs8kPiER1qsyz7pcQ1JtS5bA59YyPIlJtcEv4JjxMWIK0r5Q1dd0fiVjw1Dw1AFQT7wY61YB3qerAwddlmStYmzC0pmV/kdEhu0Wmzy1qPIkSZe7c6gKDNIbu+sdDpoXFSZr6XG17iIVwVIlSzjX4Yb9KsCRqSXYLPkANohE3RZkKKja0KA0WkKpsCc9d4udsuVCy5UvrzEep+zQMLilJSQlCXIzNS/V3MbHXwjoRsrdmv3GyMCiEUCg7NX3QEmvUEEULbWixWgrlgKVUMCpmcjPPJ/rCsdjZSjhSkFmGeT1yzNMtoKUgigyilGvJGEIQDnWIm2cNWVS8a7PKXV6pGe5DMTB6JZSDWnnA4luxJLPpnBqUuEytKCLHZJaByS0p7JSPkIKmTmEMWdWjf3/UdzQFUGfxEB7nyyM9VOaOETgYcTZtT8o68BLZP5PB6X8g2VziO0oJTIV700KCDVnFSKbh/SKB/wDxFqEzxJiErALBCiCoNkZZyPYsS0adbuGpc2YiZVJSxYMHY4g7h6F8mzgidLU5yOzwcoxkqkA1tSMVvWwjApSUs1CGqa9cojbKK4n+LRpPFtyY2CUYVrz/AGqbUtkrvnGdW6yLQQhQw50pUjKEdtw25XgZitKmR06cTNKj/cotnBVqUFTCoBSQgBW7E5Nv9opdofFWkXPgebyrfVTHYginxeAyOoWK6r/zYfetn8MhaaoVkfoYbsNownFLPdOhEEGZ4ZVKmVlqNOhOoiFvGyKs68QPLodGjmz2eqP/AA5CV7FixWZfMeUnMbGFEAi+JRDnPWFB9/6L8itLJmxcSqQWUXHWJX/kUTE+7EHaLiKhRVYOurhmcljMcIOwJUew07mEY5Sl7eV+gccXcdQOlSiWABJ0apiZsXD85SfzF4U7ZmO02kSk4ZUpYPVJeu5MUu/vauuWVSxJUFClSQxHzjVHE9WqjqYvTYLeb3+EXhfC6UIVhUpSiCzkBL+kSF13L4QzBcCnXWuvpGFXh7TLZNJ5kpGgAduz/OFZ/aHbwzTstcKfoK+caVGt/Jsj0mN8JG42/haSTiZSTuk/QuIg7Zw7iIKCCA9TnQ9POnSKvcXthmpATaJfiD9ySxbqk0PqIu1y8QSralakEAp/TrhahIP9pC3ju9NBy9Pilco19UU3iETpJC0PTMio84cu+2y7UnmZMz5xbLZJJSWodHH3zDRWJlwAErSMKtQKDuIyq4qvHw/8HO6jotCuJyZExBbJobXeJBwkAmCLLeChyTQ6dFDTvBEi5DMny0pDhag6tkCqj/4gwLwxmlo5Oelbplw4bugJQiYsB2BSNEuM+/yEWACOCoAbDSKtxJxxKsqXWsAaMHUojMIGp65DUiOqqgtPg7mPFski0zAN2hpLVqIwq9/bDPmEiShKE7rdavOoA9DEbZ/anbkkErQobGWhvVIB+MTV9DR2qXJ9Cs2ccLnczV+kZNdXttyE+UU/5IOIdeVTEepi+3JxvZbUPy5iVHVOSv8AxNfhpBWA8bRYVkENHaUpAqwArsIGlzkHItCXN0DEbvEtoXp8CUQMqnOhPwrSElM1qKA/6k4j5sQI9QpjDuOL3KcT1RWBQpJ1ow8mMJE8hJKgS2eFz8GeO0R2EkPBLkBg3/MyQwVMSknIKOE+hh3GFh0kEaEFxDU2y42KmpmMw/mIam2NKeZKWIryln7tnBpMF0DXqyQVKLBIJIozNXOMjn/nlbqABUSkLoEuXooOz7GkWzja+sX5NcZ97YIzam8VmXLDYlpGHcM4bo9fhA5HwgoKlZWLfMWgrRNAqxQr4UPxiZ4Knlcqadlp13EBXvY3Kg/I3I7uz0YaEPlB3A0pEnGhTYlKZR3Sfd9C/rGTMrjQjqV/LZaLQUzpQfPJ+sRtntAIMmblkDt/EGSEYZipKsle6fkYBvaykpxj30UV1G8Z5xbjflHKIW18KTAtWEul6doUSci9lhIY0hQjur4Gdxl94YuUTJuJWSKtoScn+J8oucyzgAs3n/HSK17PzSa5ckpPlWLJNMxUwAMJYBxPmonJtgI6OGHsW25u6VJY7KbxjLwLQsqWmWCBy6OFOR1Yt3aKtalyrYMU9CZiQQApSWUUggEDDkRuPgI1i3XVLnJwzEhQ69YFRw9IRL8MSxh27/GHqoqjT5sxe8uEbJLCpnhLwOycEwkv1qrCD1GdIkLl9mlmtUgTULnoNQoHCoJUKEBwkli/eNLtVzSE4sCEYkoKsIoSGUztViQa9DAFlvNMpKUTWStQflfBljIcihCXodszCpteEOhlyR4Zl1v9nU6UV4D4gTRLDCpXkSzdiYG4atC5FrlMClQmJSQXBZRZQI7ExsonS5yAqWoLSdUl/l8ojLzuWXNbGkOkgpVkpJFQUkV+MZ3tJNnVw+otRcMiuyWtCA2JwzEklgwGeeUAJlpJoM9cwdX7QGLaENJmrSyyUorVX+J61z1jiTdXgzFzEzCUrb8ovhTho4rQnpF0rvwYZFf4gsSrPNBSWQs0ByBGYHzH8RauB5ZKFzDvhTtuo/L0iG4kaahJryqpttV/7WJ277YixXeZswhkpJ7n+TFY41kcvCRz/wCHvLaQNx/xiixyq1UaIQCxWdX2SNT5RgF6XpMtEwzJqsSj6AaBI0A2gzifiGZbLQudMOZ5RolOgEQ5MaLvdnUSUFSPCYTx5HkWAevHSFEFwWIyIoR2jlKYelyogUYuXBOXdxpbJTBM9RA0XzjtzVHrFuub2rKFJ6KfuR9UqP1jP0SYcTLgNRtj098m5Xdx7Z5uHDMS50JCSG6KYxZLNasQcGPm8Jyi1cJ8azbMtCFqxSXZQIcpT/ifpBLKvJU+glVwNxRNL1aCUzPnEbYbYmYkKSQUliDmCI9mW1zTLKGXTOTOIctYhtcyldtdoHQtu8Q3GF4LTIUiWHWtOmYGp7Q+DsztFYnrlTVqmrWCpaiEpOeEUAfX+YqFtWErOfWmVch0EaBYbvSuQhC04VoSEvqANPOIUSZMyZMThBwqzP6twO28Sa1Kwk62KteS/DyKS9A9fMVzBgq0FBSm0pooAJmJD0OQPY7xJK4XlqQrErCylqBAoA9AQc/IwHd13y0KV4i8ScKvdqlmqDSvbdoy5Md7eCSSlFoLTa/Glgg8yKpO42hwXkKLOShhWIrtiV4a2QSUO6SQx7GC5gD4h7q/eGyt4w24umcueOnRxaLGcRwnlekeRJSrQkAA5iPIRoi9xZa/Z/eeBaUqUDi5D55fED1jTEmPnu6bzCZjgFGoL6xt3Dl9ptMhKwRiHKsbKGfrn5x1cLv2+Ub8dwbg/wAQpV1OVETJgxKxGo7FNR7pDBukNXTciJBWwHMokM9E/pTXbbKkSC1sCdh3+AzjJePr5mWqbLlJlrQElQwqAExSi1WHMkNo9X0h6iPsuKLUk3hPOOUlPhy0AYxiUpicsVAAoDJ6epN7XLJnFOPMHEmpA65EPmYxC3XTMkmqFJUSXSQQWY5DI1I6fERofs9safDVNXN95VEYwWCgkELGRUaf0mCcb+xXG4HbrPMsdoJs0taZRCWITjSoFiWOuoDkGm0Cy+JbRPXzIKKEoIf3kJxLrVnTiFdO7xp09aQnRhlTIbUjK+NuJhLmKk8xNFEpYMFNyl9aPRqEQuUUwoy3HJ19SbUlpvKQCoy1cquWr/zD118SypowpUQpLDCs1bIEFzi9XiiS7KmYqaQvnJKkYicRoXBDVoWgS4rYhNrxryTiUH0/a25rCO0kh6nuaBfFoJKEhbBSgGpuDiOsRPtT4jCkSrPLJwgBS9qUSPmfIRF8UWoqMtSCUu6hocqdQYqVtti5iipaioln8gwgF8GyEf7gUx4RHao5IhhbRyI6CY9SmHUJiWXGFilyoLlSY8lIgyWiFSkdbpunTOUSo68OHwiEoQvUdVYUhoJjoIj1o7SIFsZGCLbwHxSZChJmH8tR5T+1R+h+cacqocGMICY0TgniYzB4Mw8wFCf1AfUQ6EtqOJ6j0VfzYL8f9l2mTiEkj+nSApsnCA5dSi6iPl0AyEGCe1M4GtYSo4g7pOQo7fONmJ2qPMzVMqt72acmZiRNfPlLOzGnWKYqeQsnFhNXY0eNPvGxpVzEhviOkUi97XZkzmMsqUKKIYCmwPRoOcPJUWEXXeS1WZcwVVL6a/5DUNEBMvDG70KnfDQF+hiXRfqEoUmVJw4jzczhQ2I+0Rc9CFJK5YKOYOl3YnLCduhhcuKTLXO47fpVLkSZrD3QkjsHH1gK7rzTMroaKGx3iTmTROsSpb86EvhL6VBD+nnFRsZwKdmcse8YcuNNalyZsuO7ZPrWtJbC7a9NIUMf8iU0zaFGPSZdLOJNoDfu/ucTXCvGK7JaApiZSgEqTkVAfqH+Q/iK2VTJczw8IJILaEgfWC/DcOEkKG4Yg9o7EZK+Tqe17G9K4llfh/xCVYkEOGzPRt6GkR0+2SZoUsoCZgSSheEYqpcFCsJBo2/YxkN1XvPsoUcPiylH8yUdQzYkfsWBUKG0aDdFjkW+QhcufNKAlsC2EwEZhZGYplkd4et+BMlpK9fXEk20JCF4QQkgpCdTQk4hq2QZiRETd9hnKXiBMoDIIISonJyQO1IuVquhIXhVhW2hKVEZM4OX8QWixpzYd4miUitSXBzdNtm4MMxSlndVT8AIz32gXX4cwzU8ypizy0ASyRVyahmOkaBeV5os6CpZASCK/wCq5/KM94rvCZasIkIUGJPiEAPRiBi0qe7xckkvqSLbdlLstrUjmqVEEP8AtG/0iV4ZswWpSyzBgADzZZnZxBVi4WITzhJIIYOWLbt1iVlWRIYBKQTQ4Q1B9IzzajuaYR8y4R5ethJQmZmKhtkmgMVa3XYUucxF1s9sSxQSGyiLvCysFDTb7RzIZ7kV0vXJvRk232KcUx40TFnugLNFdxrDV53X4RFXBjbfk6qqXDI8Jh6WiPEJghCYGUjXixWdoSweCpJhmWIeTCmzr4YNDzxw8dIEdYIBs2VY2EwTJs5MeybNrBFnJDUzLU+cBdgt6XQ14UPWOcZawsZpLjyh+fLaBVCLjIbKKlGjW+H70TaJQWMzQjYjSCZ0oEp6GojPuBrzMu0YCeVYb/uFR9Yv0y1M5GZjfindM8R6h03YyuK45QLf9t8FJViDBNQQMweusZXb7V4s1a0hsWhMaLOthmqMsgpw1UVMUqBcN6/KB51zSynElQq1GDPsGFI1TkpKjmRWkz5CwHrlrD0iY4IKiEjmcZvlTeLZa7rlFXMgANkKuerViEvK7kKlgywxeqc36h4ToD1WA2SSRMK5SgUkF3ZwFUII+20VXxVFSk5KCia9/tFouNxNYpzBYmgpt6xCljMmJLlNTlUdukIlsmwZ7JhUpZYZQoGl2aW1F07wo5zX1Oe0SF7pxrE2W+NKg7FxT+Is1n4VmWplSyEpdypWQOwbPtHvAfCi7YszVuiR6FZ2+5jWbPdyZaQlIAAoANI6zR0U/koyPZ2kJ5pyirokAREX/wAPzpaB4C6pIUwdKqaBST/uNLmgMdTFZvAEkwuUpDo0zGZd7BM3NaUpUSogHHhyI71r1aJSXxwoKT4Klq0wqDdq6n4RxOEyy29KmFcbgMQuWslwsKDGiiDT9IaNetfs4sM9AWbOhC1AF5boILCowsPhGqNyVoyy9vJnyb/8dIRMYFgogZ7Odw8OBY0r8W7xLWjgBNnmEoxKCgAcWYwu1dQaeY6w3/w4liiWcuaM53MDJT8lxcfBE2mxlaaLKWI+B1o8BYJqpvhy5ZUVBwRlh3L0A6wfeaizBWHcip8ovd1SJfgoVJZYKEgqGaikMX2q9NIVLC8io0xyY9LjkV2tjE7+s82VNKJgYjJvdI0Uk6g7wZdF7GdiQs86agtTDQerxpnE/CyLVKKWwkVSQHUg6sNQaOPqIyS2XZOsc4eIgpIyP6Vp/wATkRGWeFVX5Deoxxz4Uo8rgmbvsoXaA4rmWLP3gbi5LTWGQES/CavFmYmZngTjiQ04HcQdNYlfyM9MXu0v4KukQ8kQ2IcQYBnexofQIdSIalw+mFtnVxx2PSpmgmWmGwIdTAtjktwuVLpD0sVgeRNh8TgIUtgJJ2d2oUgBRh+baHNIGXm8HAYk6R1KnFKgoFiCCO4jS7HaxaJAUAOYVqzHUdNYzAxNcN32ZSvDUeRR9D9jGnFLSzleqdL3sepcr9C5WuTiSwJBycZt3OcQ8uwz0SlpCnKnwAllPufWLCmaCKnt/dY5mkkikbEePlFlOsdlWggTHKwRV6VOT/BoOvC3S5i2QllI9U6Mwgi9LwlIclnq+7jaK/Zbw8SYshIBwu518x8oLhCmd2lXhS2OZCiOg2inWe0fmHYOH6xJ8R21RUwL0Y/3qflFfs9pbIZ189RCMqtNIGVtUSS7ulEklw+0KA13hXL4x5GPRmM+jJ8n1Rdt3pkykS0ABKQAPv6x0ucCHFR0q8QFu49s8u0JsxTNMwhy0shKU6ElbUJYOKVgpYJloEkCWKOCKpS1QBli70zzjqVe45M6tbAxBXiIKkSJqCsLmY0lsLgBQ3BIz0gO1nOFuI2MjKfaDLUi1y1jJSCB3BqPQxsHsyvgz7DLCyCqWMBq9Bl8G9IoXGd1ifJOik8yT1gD2a8UmyzMBqhVCNQRrDcPlMHLurRtN5SeUxR79tAQFB/7tHfEnHQTLUbOpS1KGJiApI0wgBi4zq8U63Xk6callRIBL6Eio2h0pJKhEIu7Im/b6KKBOYI3OLQU0gTgbjqbYpwClNLmTBjByAdlFtO/TWIK+b6K1hCSyUnPq/0iMthGLfc6/wC4zRk07Q9pNUfUiiCy0KStC2KSKitQ5GQIFDlERfdzy7TLUhQdKqEUcK0UnZQ+OWUZn7MPaF+HH4W0KaUotLWa4Cf0vokmuwru41+1Bg4zYOQOVWjg/TSDnjUlqiXiyuDpmS3LIVYbUZU0hl+4puVdWcE5bMcjD3GNkK0hbuU50anaLtxHcEq0y2IqNAWIO6djFKXjSTIn8yTRMxm7BY0PXInWMs706TqYGoz7kfuUjFDiVR1eNlMtZSdD8IHSqEpWjqKdMNQqCJaoBlrghCoW0dTBltBYVDiTA6FQ6kwNG1O9x9Ko6C4ZBh3tFUTbk6eEoR4kwoiQZyY8fpHpEeNBAvcPsd+LQwJdIPmB0i63Xf8ALVyYsRIoR9jWM5aPVApOqSPIwyORxOV1Xp2LNvHZltv5CC5KScyG1PXaKjPvUhBdISWI/rQcm8JkxOFS1bCIC97LhxMpwPe6HaNSyKS2PLdT0uTDKpEPeNsUSQ7vXpA8qcWwkMxcEB4blpJ5iWb4/eHFKLgCie8EYw0qP70+eceRH+CDrCiqRds+iDflnnT5U6Y6FNMCF4mThUoDAsnInMJ0rE7ZrYkcoWFnM1D1Dig6RkV3zjOlTJSUqUFGpowFMstvjErZp+KUqUjnKcKSlhiZAAzbtq8OjPbgU4miWi0xBW21itYCsdtUE4JhImNiKSXYOwYtUU8niGtN5O7s4cFjRx3ipkid3rbgEntFNuWRzTJgURmkMAakPqaZQ5xJfYSg7mgEVKyX4tDAl0u5G7wvkbdFlC5omKDAhLYiC4rkX3aIW+b6WolABAEGcO32oTChY/LW5IGhNQR2g7iK4cYKkDmA0ri/3FteS+UUp3MOYC/NCCG7v5wZZ9VEgnJu8QEZlAOBWvlGn+z72jKs/wD6e0HHIdkrPvI0Y/uSPUdRSM8s9kUkKKglNDVRy7NDsieWOEcup2fMQUZOLtFOKfJ9GKsKZuGYktSmEviSd6VANRXXqYi76uZM2WUkMrQ5Hq/nGf8As+9oJshSmcpRs5JTWuAkio1w7gRqM21omKC0KxJW5GWg0ILEGtIOWNTWqIWLK8bpmO8W3NMlqxKBIyxfI9IrUb5b7vTMSQoZiMn4l4RVIWooqmpAYvuW3pWMNUdqOVSRXkrghEyAwY7SuKcTXizaSQlrghK4jZUyCkTYU4nVw9QmgxKodTAktUPJVAtGxTTHkmPXMNpXHecQJbo9B9IMu+6pk1QwggP72lPrB/DtyiacS/cBy36RcAoAMlg0NhC92cjr/UFjfbhz5YJd3D8mVUDmJ97M1zhi/eGvFDhTlOpiRtNoZDAOpXUCvnGfy71ny5yjiIzSQp9Mh5xq7aa3POfxc4z1J8BRuYSueZMQwOQNezZxW+I7yQpBTLAbNW/eGr0vBZUrEpzns33EQc+2ElhXN/tAxxqHAHUdZk6j+tgk6a5cU7RypZIc9vSHyUjT5x7JlAu4oKv8hBmM9TZA1SAY8hmYokkwoshpE220wJwuRo7pDk1oPq/y5tl4plSzhCVOGVMripmBhyD574hA1oIKFLCm0xEggVOY3amQ6xB3pMGLHosCgVRYyIFP3D4QW6K5Jmdx4pCHwgpOuJy+WvbKIG2cVzFZBsy+z9vKIz8EpSR+ZLzogqYh+hpASZdSIp35JSOp89Sy6iSdzDQFYdXKrHi5RHlFEJK6lnEnB72VergmmjGLddM1YllC6lJYKzBA0p6RVLqCQAeXHVnJ8vWJayTzKOFZCQkuQ4dzoQawUXvuWNX7MQieFFBDs6mLknNnzLRFlHiLYZHI5dflFnttmE4CVuxC9i5Y5Pr84rt5WYyUkKSysTODkeoyIIdu0SSopbjtpbwkBLqALE5c2ZBHnnHhkYUoD0USa6A75RFyraqrl3c9Qd4MkWpwCeYtQGoYPRhlAlgshVcJJCSqvQPnFx4a42NmX4RJMpRofeKFtRSa6nMRVDMSgEKS6n3H0hyyJCyk0SAcgNcwXgoycXZGrPou6ryROluBXNsnB1G9TDdusKFhlJfNjqO0ZjwtxZ+GX4alOxBBAJKcxUDNJBHamYcRq023oUkEBTEJOJmSQoOCDrWh1DiDnBTVovHkeN0zOr89miWUqSSFP7r4hvkwalekUS33XNkkhaSGo7FvWN1KCapUHqASHY5R7Ou/Ej8wJJaux9YzSj5Rvhn8MwFK4fRMjUbZwNZ1pqkAnVIwn4RGzfZnJPuzFj0+0L02a8fUaSkS5kPomRc7F7OZWapi1NpQfSD08H2VH6HPUkwtwZvj6hGJQ0zIIwkByCBoWpF5s9hlIVRADDQUiF4psalrBQWDNh06NpE7e1jMfqilPTVIHuC8il0dXHyMTtnthxZOOmbxRsS5aqpII3Ec3raJgGZwmoIJY9iOkNwtPZnL9Vx6Z9yL2f6l3vG+U4CoEFSF4SNabfCKVxJekxSsKgkPV0ivc1zZohF2pbM7DNnY94HmW0imahvlq/eNTl4RxTm228qNS5Zq5QAltaHeOMTlydax1JBchNfTKAIdCURSjbvHi52iXYfGPCmtc9soRSx19P64iEF+JPT0EKOFS4UQhPi3zZgUkgJAdRFQ7kHKISdaCT0GQzaLQu7nJCl1xnmfmYf7+EB2u6SOXC+x0IzBG2sVZCKTdxVkC7+VajsIY/CLC8LF4nUWEEEAFJpRzlk3XWDbuu5DYjRaSxfbps8Sy6IKTYFKzSabCrwRJsFcznX7GJ+VJUwOEBKlMAlz6nV4btFkCQWS5f8AS5D5bb7wOoLSR026QpYKaYhRi489okJ1wJnTHWpQUlgaPiYCr6R7LnIZJUgB3AdmBFHO3eOVXigpWoq5QplM7dGBqK7RZWwUoGSszUqxD3U4hQJ1xBquKdDWJCfY5FpwqwGYKhi6VBR0J+RyiAmXmtKkjFjlM7MMRcNnpl2guw3wqzlMxIXVBDbpJfmD9qGDT8Mr8AO18PolzWlpUg5KSo4tdCwgO0WIyxiCQ5yw511NWypSLvJvOTbcKUcsxJPIQAoNkpPTpo2msdfXDE2UDMUlC0MxZwoChqkDTcRUoNccEUl5KUQFS2YFda6gf35mDJCWloSqisRchsgKAtqwVXrD8qbKJEtgFU94Yc+p7w5Y5czxFEDFLQ7lgwYMdnaBsKhSpaUpAAUVu1dg5DHMDKsWrhbjc2UFE04rMSyTUmWSxbfDXyisokrVMCsR916ZHEWJOg/iOJNi5CkE4XNTk+/XWDhPS9gZRtG6We2pnpBlKSoFPvAhQIGrjWPVqZLEdIxu674XZDiTMDEVSCDjVRisHps2cWa7PaP4imWjCRqHI9BmP71h0tGT6CkpQ+pdLQoNm0DTVgaxHTeIJU0cpGJ9CCH1EMWi8E0Y+RgO3QfdHjbwlZrU0Ff6I7Xbs3DAak/2sVu+SpQ5CwJBLCtNt4hZ18qQGd+tfjCtK8jNbZaLZeIBDEMRTeIqdbsQLqLjLvtEFOvpBqTXpDE2+0AUX5D+0iJIFyZKzL6WgjlxAUrzBjuDAl7X4lSMASAnMsGY6kDSIC032tTgEjq7U7CImZOKnLnrFrbgmp1QbMtaS4GXUk+u0ALWSYQU8LL4NEKPQk94ekWjCcQToXc/ERyzliKn+6R14DEChcP0aKIdLtIUHIapYtXt1EcS++1IfNmSAXHxb+Hhu0yUgAhWeY2bc6xCHDk7ejwod8Y/5HqCG+UKIQsEuwLkJUJrHExUkLxLqdR8DHSUrCAUuGOZJolyAAO0GSrdK8JQpiV+qhU2tTWGzZnQnUDE4fPZ99T5xdEGUTzjT4ig6sxsQdPhDSrZWppiKVfQwRdt1pwJKlpUoVAf3ehEM3hJWk4kp5X52Z8u2TRCWSdmmDw0BJ90uDXM9MoNlT8b43AAHuhvjEJZLWAh0HNPLlm+sE2S0kMTzAkgpcs+n+orSHqG7cZZJCUrcqLOxD6kdO0ezbtlCWMbsVa6KVkGDUffaB1pKVsolKlF2RkkaV+kFXtYlKCeYqWWoke82RIfMDWJpdWVqQlWGWtOIfpDMxDhMdzZ2JLMMQBSnSgy794Cm3ipPKQHBqP2/wDVDht2JjhUofpAFC9G9YGmgtiJnqXKmY0nAvMqSWrQguMi4HpFll8Vzp0sJWnGsvVNHbCcRAoCz5ZuIh7VZZhUfFASlKtwUlJD4WSSSflHlimCUfysRoakigJbLQ+Zg4ylVIB1dhM3hjxVlRSUlRfMskNkS2ewyEK8JRkjD7gqklwC4DE7EfcdYDtF7zlYmWWDPhNAAWc1oHasRExRUcRrqSdfWKolkybyABMsiqhiHSlQaOxenWPBebulmzNCG1FNKgj06xDImKWWSA5OWQb7RJKugsQVOQHYZD+7RdeStXgamLlpLkfpb3jtlTSu+8OptyU1Ce2dKV8mjgXU+SahnBNa9+766w//AMWsMdGAAGRy9Rr5RZCOlrxLKkuHNS7sD9ofmXitIYrUKZEkvVwz9IkUWUIoUliyiwzLVHq8DzbAFErPYDYM3nF7kBE3itQICl5VqR5iBVIUoZk9as/XaJSRZAABVwQxycO5B+kKbJc8qiM6MMNNepityEdJsIwE1d9aa16ZVgZUkp/Se/1iZlWNLAA5aHIq3G38R1PsiWocy5BqzbDbPXaKohD+CVB2Ipnplkfv1hudZmZwRT1MWRdmahTUMWIYF9Q4cPQ+cN2iSojmDOXHKzj9JqcjEIV8WZnGVNY6Ettu7OzeoZ4lLNYFVDO4yfTM/B2jz8Dy5co1+/2iiACk/qZyc2yFa0+28ezEEKxaCmbhvKDRZioYa9/2+e2UdIsZSllBxQ9dgR6RZAFKFTGSVDCAWOVM2hsSnGEZHLUuNB5xIfgSQAlRAd2fIsxPSOLRd5FEl0uH1IpmR6+sUQBTQMwhQfLsRIHMrydoUSyUO3jLAQWAzGkE2WYfw5qfeGv+JhQokeATu6xzE6lNfjEhc9fEevfsYUKJ4IuCrSxzKiwXFWYkf/Wo+YyPeFCiIsdSgYsh/SIeu1RIluXYqbpTSFChj4/fyTyQMtRxzerP6xZrD/8AE9R5OYUKB/s/fyWuSFvRZMzM+6n5RF2w0V/1j/8AX8QoUWUzqWKr7/eGV5f9p+ceQoEgNZVFx3i7SkjwJNN/pChQ2HDAlygOYfzB1KH65RGGaaByzHWPIUCxg5MmEAVPrClzDuYUKKISUz3Ff930ga0JG2n1hQoosSvcT2hSU5/3WFCieChrxScyfdIz0AYDyAHpFl9oQa2EaCTKYaDlGW0ewoauJC3/AFr7ldTCJq2laaQoUKDH5iQGYaqhm1UZukewop8kQMDzHsPmYEQqp8oUKKLDSsigJEKFChi4K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7" y="4221088"/>
            <a:ext cx="3272417" cy="21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4" y="1418429"/>
            <a:ext cx="3357157" cy="251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7" y="225155"/>
            <a:ext cx="3272417" cy="380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7" y="4142222"/>
            <a:ext cx="3390934" cy="22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danik">
  <a:themeElements>
    <a:clrScheme name="Kodanik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odanik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odanik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</TotalTime>
  <Words>85</Words>
  <Application>Microsoft Office PowerPoint</Application>
  <PresentationFormat>Ekraaniseanss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7</vt:i4>
      </vt:variant>
    </vt:vector>
  </HeadingPairs>
  <TitlesOfParts>
    <vt:vector size="8" baseType="lpstr">
      <vt:lpstr>Kodanik</vt:lpstr>
      <vt:lpstr>Karikseen</vt:lpstr>
      <vt:lpstr>Välimus</vt:lpstr>
      <vt:lpstr>Kasvukoht</vt:lpstr>
      <vt:lpstr>Karikseene iseloom</vt:lpstr>
      <vt:lpstr>Kasutatud allikad</vt:lpstr>
      <vt:lpstr>Karikseen </vt:lpstr>
      <vt:lpstr>Verev karikseen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Karikseen</dc:title>
  <dc:creator>Jako Laidver</dc:creator>
  <cp:lastModifiedBy>Evi Tarro</cp:lastModifiedBy>
  <cp:revision>11</cp:revision>
  <dcterms:created xsi:type="dcterms:W3CDTF">2013-01-11T10:24:20Z</dcterms:created>
  <dcterms:modified xsi:type="dcterms:W3CDTF">2013-05-13T04:55:37Z</dcterms:modified>
</cp:coreProperties>
</file>