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F269-ECDD-4743-BB19-56818211AF8E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8616-110A-443C-9A74-03B063D6F1CD}" type="slidenum">
              <a:rPr lang="et-EE" smtClean="0"/>
              <a:t>‹#›</a:t>
            </a:fld>
            <a:endParaRPr lang="et-EE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Harilik näsiniin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Sofija </a:t>
            </a:r>
            <a:r>
              <a:rPr lang="et-EE" dirty="0" err="1" smtClean="0"/>
              <a:t>Halimonenko</a:t>
            </a:r>
            <a:endParaRPr lang="et-EE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264"/>
            <a:ext cx="6012160" cy="40138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7871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Kasvamise koht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187624" y="1772816"/>
            <a:ext cx="7125112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800" dirty="0"/>
              <a:t>Nii kuuse-</a:t>
            </a:r>
            <a:r>
              <a:rPr lang="et-EE" sz="2800" dirty="0" smtClean="0"/>
              <a:t>, sega kui </a:t>
            </a:r>
            <a:r>
              <a:rPr lang="et-EE" sz="2800" dirty="0"/>
              <a:t>lehtmetsade </a:t>
            </a:r>
            <a:r>
              <a:rPr lang="et-EE" sz="2800" dirty="0" smtClean="0"/>
              <a:t>põõsarindes</a:t>
            </a:r>
            <a:endParaRPr lang="et-EE" sz="2800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1283"/>
            <a:ext cx="4657700" cy="309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0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Marjad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43608" y="3717032"/>
            <a:ext cx="7125112" cy="2629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/>
              <a:t>Punased luuviljad valmivad </a:t>
            </a:r>
            <a:r>
              <a:rPr lang="et-EE" sz="2800" dirty="0" smtClean="0"/>
              <a:t>septembris</a:t>
            </a:r>
            <a:endParaRPr lang="et-EE" sz="2800" dirty="0"/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3242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Rahvapärased nimetused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71600" y="1556792"/>
            <a:ext cx="3600400" cy="4051437"/>
          </a:xfrm>
        </p:spPr>
        <p:txBody>
          <a:bodyPr/>
          <a:lstStyle/>
          <a:p>
            <a:r>
              <a:rPr lang="et-EE" sz="2800" dirty="0" err="1" smtClean="0"/>
              <a:t>Naeseniinepuu</a:t>
            </a:r>
            <a:endParaRPr lang="et-EE" sz="2800" dirty="0" smtClean="0"/>
          </a:p>
          <a:p>
            <a:r>
              <a:rPr lang="et-EE" sz="2800" dirty="0" smtClean="0"/>
              <a:t>Nasinad</a:t>
            </a:r>
          </a:p>
          <a:p>
            <a:r>
              <a:rPr lang="et-EE" sz="2800" dirty="0" smtClean="0"/>
              <a:t>Küüvits</a:t>
            </a:r>
          </a:p>
          <a:p>
            <a:r>
              <a:rPr lang="et-EE" sz="2800" dirty="0" smtClean="0"/>
              <a:t>Surmalill</a:t>
            </a:r>
          </a:p>
          <a:p>
            <a:r>
              <a:rPr lang="et-EE" sz="2800" dirty="0" smtClean="0"/>
              <a:t>Metssirel</a:t>
            </a:r>
          </a:p>
          <a:p>
            <a:endParaRPr lang="et-EE" dirty="0"/>
          </a:p>
        </p:txBody>
      </p:sp>
      <p:pic>
        <p:nvPicPr>
          <p:cNvPr id="1026" name="Picture 2" descr="http://s.ohtuleht.ee/multimedia/images/000089/x-b05dd390-9116-4e16-bbfd-1c0efe126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02" y="2708920"/>
            <a:ext cx="5256584" cy="39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71601" y="404664"/>
            <a:ext cx="3384376" cy="924475"/>
          </a:xfrm>
        </p:spPr>
        <p:txBody>
          <a:bodyPr>
            <a:normAutofit/>
          </a:bodyPr>
          <a:lstStyle/>
          <a:p>
            <a:r>
              <a:rPr lang="et-EE" dirty="0" smtClean="0"/>
              <a:t>Vars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43608" y="1556792"/>
            <a:ext cx="4896544" cy="505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 smtClean="0"/>
              <a:t>Võrsed </a:t>
            </a:r>
            <a:endParaRPr lang="et-EE" sz="2800" dirty="0" smtClean="0"/>
          </a:p>
          <a:p>
            <a:r>
              <a:rPr lang="et-EE" sz="2800" dirty="0" smtClean="0"/>
              <a:t>Rohekashallid</a:t>
            </a:r>
          </a:p>
          <a:p>
            <a:r>
              <a:rPr lang="et-EE" sz="2800" dirty="0" smtClean="0"/>
              <a:t>Ümarad</a:t>
            </a:r>
          </a:p>
          <a:p>
            <a:r>
              <a:rPr lang="et-EE" sz="2800" dirty="0" smtClean="0"/>
              <a:t>Sitked</a:t>
            </a:r>
          </a:p>
          <a:p>
            <a:r>
              <a:rPr lang="et-EE" sz="2800" dirty="0" smtClean="0"/>
              <a:t>väga painduvad</a:t>
            </a:r>
          </a:p>
          <a:p>
            <a:r>
              <a:rPr lang="et-EE" sz="2800" dirty="0" smtClean="0"/>
              <a:t>harunevad vähe</a:t>
            </a:r>
          </a:p>
          <a:p>
            <a:pPr marL="0" indent="0">
              <a:buNone/>
            </a:pPr>
            <a:r>
              <a:rPr lang="et-EE" sz="2800" dirty="0"/>
              <a:t>P</a:t>
            </a:r>
            <a:r>
              <a:rPr lang="et-EE" sz="2800" dirty="0" smtClean="0"/>
              <a:t>ungad </a:t>
            </a:r>
          </a:p>
          <a:p>
            <a:r>
              <a:rPr lang="et-EE" sz="2800" dirty="0" smtClean="0"/>
              <a:t>tume-punakaspruunid</a:t>
            </a:r>
            <a:endParaRPr lang="et-EE" sz="2800" dirty="0" smtClean="0"/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3967088" cy="29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Ladinakeelne nimetus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82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800" dirty="0" err="1"/>
              <a:t>Daphne</a:t>
            </a:r>
            <a:r>
              <a:rPr lang="et-EE" sz="2800" dirty="0"/>
              <a:t> </a:t>
            </a:r>
            <a:r>
              <a:rPr lang="et-EE" sz="2800" dirty="0" err="1"/>
              <a:t>mezereum</a:t>
            </a:r>
            <a:r>
              <a:rPr lang="et-EE" sz="2800" dirty="0"/>
              <a:t> </a:t>
            </a:r>
            <a:r>
              <a:rPr lang="et-EE" sz="2800" dirty="0" smtClean="0"/>
              <a:t>L</a:t>
            </a:r>
            <a:endParaRPr lang="et-E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51845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9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Maa alune osa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829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err="1"/>
              <a:t>Taimel</a:t>
            </a:r>
            <a:r>
              <a:rPr lang="fi-FI" sz="2800" dirty="0"/>
              <a:t> on </a:t>
            </a:r>
            <a:r>
              <a:rPr lang="fi-FI" sz="2800" dirty="0" err="1"/>
              <a:t>keskmiselt</a:t>
            </a:r>
            <a:r>
              <a:rPr lang="fi-FI" sz="2800" dirty="0"/>
              <a:t> </a:t>
            </a:r>
            <a:r>
              <a:rPr lang="fi-FI" sz="2800" dirty="0" err="1"/>
              <a:t>arenenud</a:t>
            </a:r>
            <a:r>
              <a:rPr lang="fi-FI" sz="2800" dirty="0"/>
              <a:t> </a:t>
            </a:r>
            <a:r>
              <a:rPr lang="fi-FI" sz="2800" dirty="0" err="1" smtClean="0"/>
              <a:t>sammasjuurestik</a:t>
            </a:r>
            <a:endParaRPr lang="et-E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19" y="2420888"/>
            <a:ext cx="2843808" cy="43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Eluvorm 	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69911"/>
          </a:xfrm>
        </p:spPr>
        <p:txBody>
          <a:bodyPr>
            <a:noAutofit/>
          </a:bodyPr>
          <a:lstStyle/>
          <a:p>
            <a:r>
              <a:rPr lang="et-EE" sz="2800" dirty="0"/>
              <a:t>m</a:t>
            </a:r>
            <a:r>
              <a:rPr lang="et-EE" sz="2800" dirty="0" smtClean="0"/>
              <a:t>itmeaastane </a:t>
            </a:r>
          </a:p>
          <a:p>
            <a:r>
              <a:rPr lang="et-EE" sz="2800" dirty="0" smtClean="0"/>
              <a:t>heitlehine </a:t>
            </a:r>
          </a:p>
          <a:p>
            <a:r>
              <a:rPr lang="et-EE" sz="2800" dirty="0" smtClean="0"/>
              <a:t>ühekojaline </a:t>
            </a:r>
          </a:p>
          <a:p>
            <a:r>
              <a:rPr lang="et-EE" sz="2800" dirty="0" smtClean="0"/>
              <a:t>püstine põõsas</a:t>
            </a:r>
          </a:p>
          <a:p>
            <a:r>
              <a:rPr lang="et-EE" sz="2800" dirty="0"/>
              <a:t>k</a:t>
            </a:r>
            <a:r>
              <a:rPr lang="et-EE" sz="2800" dirty="0" smtClean="0"/>
              <a:t>õrgus </a:t>
            </a:r>
            <a:r>
              <a:rPr lang="et-EE" sz="2800" dirty="0"/>
              <a:t>kuni </a:t>
            </a:r>
            <a:r>
              <a:rPr lang="et-EE" sz="2800" dirty="0" smtClean="0"/>
              <a:t>1,5 m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0640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vi">
  <a:themeElements>
    <a:clrScheme name="suvi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Elementaarn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v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TC101972873[[fn=Suvi]]</Template>
  <TotalTime>95</TotalTime>
  <Words>59</Words>
  <Application>Microsoft Office PowerPoint</Application>
  <PresentationFormat>Ekraaniseanss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suvi</vt:lpstr>
      <vt:lpstr>Harilik näsiniin</vt:lpstr>
      <vt:lpstr>Kasvamise koht</vt:lpstr>
      <vt:lpstr>Marjad</vt:lpstr>
      <vt:lpstr>Rahvapärased nimetused</vt:lpstr>
      <vt:lpstr>Vars</vt:lpstr>
      <vt:lpstr>Ladinakeelne nimetus</vt:lpstr>
      <vt:lpstr>Maa alune osa</vt:lpstr>
      <vt:lpstr>Eluvorm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Harilik näsiniin</dc:title>
  <dc:creator>Sofija Halimonenko</dc:creator>
  <cp:lastModifiedBy>Evi Tarro</cp:lastModifiedBy>
  <cp:revision>12</cp:revision>
  <dcterms:created xsi:type="dcterms:W3CDTF">2013-01-10T11:29:47Z</dcterms:created>
  <dcterms:modified xsi:type="dcterms:W3CDTF">2013-05-13T04:42:51Z</dcterms:modified>
</cp:coreProperties>
</file>